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7"/>
  </p:notesMasterIdLst>
  <p:sldIdLst>
    <p:sldId id="256" r:id="rId2"/>
    <p:sldId id="257" r:id="rId3"/>
    <p:sldId id="258" r:id="rId4"/>
    <p:sldId id="315" r:id="rId5"/>
    <p:sldId id="335" r:id="rId6"/>
    <p:sldId id="262" r:id="rId7"/>
    <p:sldId id="264" r:id="rId8"/>
    <p:sldId id="274" r:id="rId9"/>
    <p:sldId id="312" r:id="rId10"/>
    <p:sldId id="267" r:id="rId11"/>
    <p:sldId id="316" r:id="rId12"/>
    <p:sldId id="317" r:id="rId13"/>
    <p:sldId id="318" r:id="rId14"/>
    <p:sldId id="259" r:id="rId15"/>
    <p:sldId id="260" r:id="rId16"/>
    <p:sldId id="261" r:id="rId17"/>
    <p:sldId id="339" r:id="rId18"/>
    <p:sldId id="359" r:id="rId19"/>
    <p:sldId id="360" r:id="rId20"/>
    <p:sldId id="361" r:id="rId21"/>
    <p:sldId id="263" r:id="rId22"/>
    <p:sldId id="358" r:id="rId23"/>
    <p:sldId id="272" r:id="rId24"/>
    <p:sldId id="340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13" r:id="rId35"/>
    <p:sldId id="273" r:id="rId36"/>
    <p:sldId id="275" r:id="rId37"/>
    <p:sldId id="276" r:id="rId38"/>
    <p:sldId id="277" r:id="rId39"/>
    <p:sldId id="278" r:id="rId40"/>
    <p:sldId id="279" r:id="rId41"/>
    <p:sldId id="280" r:id="rId42"/>
    <p:sldId id="355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8" r:id="rId56"/>
    <p:sldId id="299" r:id="rId57"/>
    <p:sldId id="300" r:id="rId58"/>
    <p:sldId id="301" r:id="rId59"/>
    <p:sldId id="336" r:id="rId60"/>
    <p:sldId id="337" r:id="rId61"/>
    <p:sldId id="356" r:id="rId62"/>
    <p:sldId id="357" r:id="rId63"/>
    <p:sldId id="371" r:id="rId64"/>
    <p:sldId id="372" r:id="rId65"/>
    <p:sldId id="373" r:id="rId66"/>
    <p:sldId id="374" r:id="rId67"/>
    <p:sldId id="375" r:id="rId68"/>
    <p:sldId id="341" r:id="rId69"/>
    <p:sldId id="353" r:id="rId70"/>
    <p:sldId id="354" r:id="rId71"/>
    <p:sldId id="303" r:id="rId72"/>
    <p:sldId id="304" r:id="rId73"/>
    <p:sldId id="305" r:id="rId74"/>
    <p:sldId id="306" r:id="rId75"/>
    <p:sldId id="322" r:id="rId76"/>
    <p:sldId id="307" r:id="rId77"/>
    <p:sldId id="338" r:id="rId78"/>
    <p:sldId id="320" r:id="rId79"/>
    <p:sldId id="321" r:id="rId80"/>
    <p:sldId id="308" r:id="rId81"/>
    <p:sldId id="342" r:id="rId82"/>
    <p:sldId id="309" r:id="rId83"/>
    <p:sldId id="323" r:id="rId84"/>
    <p:sldId id="324" r:id="rId85"/>
    <p:sldId id="325" r:id="rId86"/>
    <p:sldId id="347" r:id="rId87"/>
    <p:sldId id="348" r:id="rId88"/>
    <p:sldId id="346" r:id="rId89"/>
    <p:sldId id="349" r:id="rId90"/>
    <p:sldId id="326" r:id="rId91"/>
    <p:sldId id="328" r:id="rId92"/>
    <p:sldId id="332" r:id="rId93"/>
    <p:sldId id="345" r:id="rId94"/>
    <p:sldId id="333" r:id="rId95"/>
    <p:sldId id="334" r:id="rId96"/>
    <p:sldId id="350" r:id="rId97"/>
    <p:sldId id="330" r:id="rId98"/>
    <p:sldId id="329" r:id="rId99"/>
    <p:sldId id="344" r:id="rId100"/>
    <p:sldId id="351" r:id="rId101"/>
    <p:sldId id="331" r:id="rId102"/>
    <p:sldId id="343" r:id="rId103"/>
    <p:sldId id="327" r:id="rId104"/>
    <p:sldId id="310" r:id="rId105"/>
    <p:sldId id="311" r:id="rId106"/>
  </p:sldIdLst>
  <p:sldSz cx="18288000" cy="10287000"/>
  <p:notesSz cx="6858000" cy="9144000"/>
  <p:embeddedFontLst>
    <p:embeddedFont>
      <p:font typeface="Calibri" panose="020F0502020204030204" pitchFamily="34" charset="0"/>
      <p:regular r:id="rId108"/>
      <p:bold r:id="rId109"/>
      <p:italic r:id="rId110"/>
      <p:boldItalic r:id="rId111"/>
    </p:embeddedFont>
    <p:embeddedFont>
      <p:font typeface="Calibri (MS)" panose="020B0604020202020204" charset="0"/>
      <p:regular r:id="rId112"/>
    </p:embeddedFont>
    <p:embeddedFont>
      <p:font typeface="Calibri (MS) Bold" panose="020B0604020202020204" charset="0"/>
      <p:regular r:id="rId113"/>
    </p:embeddedFont>
    <p:embeddedFont>
      <p:font typeface="KG Primary Penmanship" panose="020B0604020202020204" charset="0"/>
      <p:regular r:id="rId1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68431" autoAdjust="0"/>
  </p:normalViewPr>
  <p:slideViewPr>
    <p:cSldViewPr>
      <p:cViewPr varScale="1">
        <p:scale>
          <a:sx n="40" d="100"/>
          <a:sy n="40" d="100"/>
        </p:scale>
        <p:origin x="3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3.fntdata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6.fntdata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pPr/>
              <a:t>18.9.2025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Vice</a:t>
            </a:r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33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3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61.jpe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Relationship Id="rId14" Type="http://schemas.openxmlformats.org/officeDocument/2006/relationships/image" Target="../media/image64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image" Target="../media/image83.png"/><Relationship Id="rId7" Type="http://schemas.openxmlformats.org/officeDocument/2006/relationships/image" Target="../media/image263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10" Type="http://schemas.openxmlformats.org/officeDocument/2006/relationships/image" Target="../media/image266.jpeg"/><Relationship Id="rId4" Type="http://schemas.openxmlformats.org/officeDocument/2006/relationships/image" Target="../media/image260.jpeg"/><Relationship Id="rId9" Type="http://schemas.openxmlformats.org/officeDocument/2006/relationships/image" Target="../media/image265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70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6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8.jpeg"/><Relationship Id="rId5" Type="http://schemas.openxmlformats.org/officeDocument/2006/relationships/image" Target="../media/image49.svg"/><Relationship Id="rId15" Type="http://schemas.openxmlformats.org/officeDocument/2006/relationships/image" Target="../media/image272.jpeg"/><Relationship Id="rId10" Type="http://schemas.openxmlformats.org/officeDocument/2006/relationships/image" Target="../media/image267.jpeg"/><Relationship Id="rId4" Type="http://schemas.openxmlformats.org/officeDocument/2006/relationships/image" Target="../media/image48.png"/><Relationship Id="rId9" Type="http://schemas.openxmlformats.org/officeDocument/2006/relationships/image" Target="../media/image83.png"/><Relationship Id="rId14" Type="http://schemas.openxmlformats.org/officeDocument/2006/relationships/image" Target="../media/image27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76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80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7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8.jpeg"/><Relationship Id="rId5" Type="http://schemas.openxmlformats.org/officeDocument/2006/relationships/image" Target="../media/image15.svg"/><Relationship Id="rId10" Type="http://schemas.openxmlformats.org/officeDocument/2006/relationships/image" Target="../media/image277.jpeg"/><Relationship Id="rId4" Type="http://schemas.openxmlformats.org/officeDocument/2006/relationships/image" Target="../media/image14.png"/><Relationship Id="rId9" Type="http://schemas.openxmlformats.org/officeDocument/2006/relationships/image" Target="../media/image83.png"/><Relationship Id="rId14" Type="http://schemas.openxmlformats.org/officeDocument/2006/relationships/image" Target="../media/image281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85.png"/><Relationship Id="rId3" Type="http://schemas.openxmlformats.org/officeDocument/2006/relationships/image" Target="../media/image37.svg"/><Relationship Id="rId7" Type="http://schemas.openxmlformats.org/officeDocument/2006/relationships/hyperlink" Target="https://royal.edu.eg/about/" TargetMode="External"/><Relationship Id="rId12" Type="http://schemas.openxmlformats.org/officeDocument/2006/relationships/image" Target="../media/image28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chool.office@royal.edu.eg" TargetMode="External"/><Relationship Id="rId11" Type="http://schemas.openxmlformats.org/officeDocument/2006/relationships/image" Target="../media/image283.svg"/><Relationship Id="rId5" Type="http://schemas.openxmlformats.org/officeDocument/2006/relationships/image" Target="../media/image49.svg"/><Relationship Id="rId10" Type="http://schemas.openxmlformats.org/officeDocument/2006/relationships/image" Target="../media/image282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1.svg"/><Relationship Id="rId3" Type="http://schemas.openxmlformats.org/officeDocument/2006/relationships/image" Target="../media/image51.svg"/><Relationship Id="rId7" Type="http://schemas.openxmlformats.org/officeDocument/2006/relationships/image" Target="../media/image287.svg"/><Relationship Id="rId12" Type="http://schemas.openxmlformats.org/officeDocument/2006/relationships/image" Target="../media/image70.png"/><Relationship Id="rId17" Type="http://schemas.openxmlformats.org/officeDocument/2006/relationships/image" Target="../media/image289.png"/><Relationship Id="rId2" Type="http://schemas.openxmlformats.org/officeDocument/2006/relationships/image" Target="../media/image50.png"/><Relationship Id="rId16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11" Type="http://schemas.openxmlformats.org/officeDocument/2006/relationships/image" Target="../media/image12.svg"/><Relationship Id="rId5" Type="http://schemas.openxmlformats.org/officeDocument/2006/relationships/image" Target="../media/image126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125.png"/><Relationship Id="rId9" Type="http://schemas.openxmlformats.org/officeDocument/2006/relationships/image" Target="../media/image10.sv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8.sv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0.png"/><Relationship Id="rId3" Type="http://schemas.openxmlformats.org/officeDocument/2006/relationships/image" Target="../media/image27.png"/><Relationship Id="rId7" Type="http://schemas.openxmlformats.org/officeDocument/2006/relationships/image" Target="../media/image66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image" Target="../media/image28.svg"/><Relationship Id="rId9" Type="http://schemas.openxmlformats.org/officeDocument/2006/relationships/image" Target="../media/image68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21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19.png"/><Relationship Id="rId5" Type="http://schemas.openxmlformats.org/officeDocument/2006/relationships/image" Target="../media/image76.png"/><Relationship Id="rId15" Type="http://schemas.openxmlformats.org/officeDocument/2006/relationships/image" Target="../media/image80.png"/><Relationship Id="rId10" Type="http://schemas.openxmlformats.org/officeDocument/2006/relationships/image" Target="../media/image18.svg"/><Relationship Id="rId4" Type="http://schemas.openxmlformats.org/officeDocument/2006/relationships/image" Target="../media/image75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3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20.svg"/><Relationship Id="rId5" Type="http://schemas.openxmlformats.org/officeDocument/2006/relationships/image" Target="../media/image77.svg"/><Relationship Id="rId10" Type="http://schemas.openxmlformats.org/officeDocument/2006/relationships/image" Target="../media/image19.png"/><Relationship Id="rId4" Type="http://schemas.openxmlformats.org/officeDocument/2006/relationships/image" Target="../media/image76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9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8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88.png"/><Relationship Id="rId5" Type="http://schemas.openxmlformats.org/officeDocument/2006/relationships/image" Target="../media/image29.png"/><Relationship Id="rId15" Type="http://schemas.openxmlformats.org/officeDocument/2006/relationships/image" Target="../media/image90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svg"/><Relationship Id="rId7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7.png"/><Relationship Id="rId5" Type="http://schemas.openxmlformats.org/officeDocument/2006/relationships/image" Target="../media/image39.svg"/><Relationship Id="rId10" Type="http://schemas.openxmlformats.org/officeDocument/2006/relationships/image" Target="../media/image86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7.svg"/><Relationship Id="rId7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svg"/><Relationship Id="rId7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9.svg"/><Relationship Id="rId5" Type="http://schemas.openxmlformats.org/officeDocument/2006/relationships/image" Target="../media/image87.png"/><Relationship Id="rId10" Type="http://schemas.openxmlformats.org/officeDocument/2006/relationships/image" Target="../media/image38.png"/><Relationship Id="rId4" Type="http://schemas.openxmlformats.org/officeDocument/2006/relationships/image" Target="../media/image86.png"/><Relationship Id="rId9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8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7.svg"/><Relationship Id="rId7" Type="http://schemas.openxmlformats.org/officeDocument/2006/relationships/image" Target="../media/image4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7.svg"/><Relationship Id="rId7" Type="http://schemas.openxmlformats.org/officeDocument/2006/relationships/image" Target="../media/image87.png"/><Relationship Id="rId12" Type="http://schemas.openxmlformats.org/officeDocument/2006/relationships/image" Target="../media/image4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44.png"/><Relationship Id="rId5" Type="http://schemas.openxmlformats.org/officeDocument/2006/relationships/image" Target="../media/image39.svg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93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9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4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9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99.png"/><Relationship Id="rId5" Type="http://schemas.openxmlformats.org/officeDocument/2006/relationships/image" Target="../media/image41.svg"/><Relationship Id="rId10" Type="http://schemas.openxmlformats.org/officeDocument/2006/relationships/image" Target="../media/image98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00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5" Type="http://schemas.openxmlformats.org/officeDocument/2006/relationships/image" Target="../media/image102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0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39.svg"/><Relationship Id="rId3" Type="http://schemas.openxmlformats.org/officeDocument/2006/relationships/image" Target="../media/image41.svg"/><Relationship Id="rId7" Type="http://schemas.openxmlformats.org/officeDocument/2006/relationships/image" Target="../media/image105.svg"/><Relationship Id="rId12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37.svg"/><Relationship Id="rId5" Type="http://schemas.openxmlformats.org/officeDocument/2006/relationships/image" Target="../media/image69.svg"/><Relationship Id="rId10" Type="http://schemas.openxmlformats.org/officeDocument/2006/relationships/image" Target="../media/image36.png"/><Relationship Id="rId4" Type="http://schemas.openxmlformats.org/officeDocument/2006/relationships/image" Target="../media/image68.png"/><Relationship Id="rId9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39.svg"/><Relationship Id="rId3" Type="http://schemas.openxmlformats.org/officeDocument/2006/relationships/image" Target="../media/image41.svg"/><Relationship Id="rId7" Type="http://schemas.openxmlformats.org/officeDocument/2006/relationships/image" Target="../media/image105.svg"/><Relationship Id="rId12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37.svg"/><Relationship Id="rId5" Type="http://schemas.openxmlformats.org/officeDocument/2006/relationships/image" Target="../media/image69.svg"/><Relationship Id="rId10" Type="http://schemas.openxmlformats.org/officeDocument/2006/relationships/image" Target="../media/image36.png"/><Relationship Id="rId4" Type="http://schemas.openxmlformats.org/officeDocument/2006/relationships/image" Target="../media/image68.png"/><Relationship Id="rId9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39.svg"/><Relationship Id="rId3" Type="http://schemas.openxmlformats.org/officeDocument/2006/relationships/image" Target="../media/image41.svg"/><Relationship Id="rId7" Type="http://schemas.openxmlformats.org/officeDocument/2006/relationships/image" Target="../media/image105.svg"/><Relationship Id="rId12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37.svg"/><Relationship Id="rId5" Type="http://schemas.openxmlformats.org/officeDocument/2006/relationships/image" Target="../media/image69.svg"/><Relationship Id="rId10" Type="http://schemas.openxmlformats.org/officeDocument/2006/relationships/image" Target="../media/image36.png"/><Relationship Id="rId4" Type="http://schemas.openxmlformats.org/officeDocument/2006/relationships/image" Target="../media/image68.png"/><Relationship Id="rId9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12.png"/><Relationship Id="rId3" Type="http://schemas.openxmlformats.org/officeDocument/2006/relationships/image" Target="../media/image27.png"/><Relationship Id="rId7" Type="http://schemas.openxmlformats.org/officeDocument/2006/relationships/image" Target="../media/image70.png"/><Relationship Id="rId12" Type="http://schemas.openxmlformats.org/officeDocument/2006/relationships/image" Target="../media/image1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10.png"/><Relationship Id="rId5" Type="http://schemas.openxmlformats.org/officeDocument/2006/relationships/image" Target="../media/image19.png"/><Relationship Id="rId15" Type="http://schemas.openxmlformats.org/officeDocument/2006/relationships/image" Target="../media/image114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Relationship Id="rId1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svg"/><Relationship Id="rId7" Type="http://schemas.openxmlformats.org/officeDocument/2006/relationships/image" Target="../media/image118.png"/><Relationship Id="rId12" Type="http://schemas.openxmlformats.org/officeDocument/2006/relationships/image" Target="../media/image1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39.svg"/><Relationship Id="rId5" Type="http://schemas.openxmlformats.org/officeDocument/2006/relationships/image" Target="../media/image116.svg"/><Relationship Id="rId10" Type="http://schemas.openxmlformats.org/officeDocument/2006/relationships/image" Target="../media/image38.png"/><Relationship Id="rId4" Type="http://schemas.openxmlformats.org/officeDocument/2006/relationships/image" Target="../media/image115.png"/><Relationship Id="rId9" Type="http://schemas.openxmlformats.org/officeDocument/2006/relationships/image" Target="../media/image3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0.png"/><Relationship Id="rId5" Type="http://schemas.openxmlformats.org/officeDocument/2006/relationships/image" Target="../media/image39.svg"/><Relationship Id="rId10" Type="http://schemas.openxmlformats.org/officeDocument/2006/relationships/image" Target="../media/image119.png"/><Relationship Id="rId4" Type="http://schemas.openxmlformats.org/officeDocument/2006/relationships/image" Target="../media/image38.png"/><Relationship Id="rId9" Type="http://schemas.openxmlformats.org/officeDocument/2006/relationships/image" Target="../media/image1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2.png"/><Relationship Id="rId5" Type="http://schemas.openxmlformats.org/officeDocument/2006/relationships/image" Target="../media/image39.svg"/><Relationship Id="rId10" Type="http://schemas.openxmlformats.org/officeDocument/2006/relationships/image" Target="../media/image121.png"/><Relationship Id="rId4" Type="http://schemas.openxmlformats.org/officeDocument/2006/relationships/image" Target="../media/image38.png"/><Relationship Id="rId9" Type="http://schemas.openxmlformats.org/officeDocument/2006/relationships/image" Target="../media/image11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7.png"/><Relationship Id="rId5" Type="http://schemas.openxmlformats.org/officeDocument/2006/relationships/image" Target="../media/image66.png"/><Relationship Id="rId15" Type="http://schemas.openxmlformats.org/officeDocument/2006/relationships/image" Target="../media/image123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2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6.svg"/><Relationship Id="rId5" Type="http://schemas.openxmlformats.org/officeDocument/2006/relationships/image" Target="../media/image39.svg"/><Relationship Id="rId10" Type="http://schemas.openxmlformats.org/officeDocument/2006/relationships/image" Target="../media/image125.png"/><Relationship Id="rId4" Type="http://schemas.openxmlformats.org/officeDocument/2006/relationships/image" Target="../media/image38.png"/><Relationship Id="rId9" Type="http://schemas.openxmlformats.org/officeDocument/2006/relationships/image" Target="../media/image7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7.png"/><Relationship Id="rId5" Type="http://schemas.openxmlformats.org/officeDocument/2006/relationships/image" Target="../media/image66.png"/><Relationship Id="rId15" Type="http://schemas.openxmlformats.org/officeDocument/2006/relationships/image" Target="../media/image129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6.svg"/><Relationship Id="rId5" Type="http://schemas.openxmlformats.org/officeDocument/2006/relationships/image" Target="../media/image39.svg"/><Relationship Id="rId10" Type="http://schemas.openxmlformats.org/officeDocument/2006/relationships/image" Target="../media/image125.png"/><Relationship Id="rId4" Type="http://schemas.openxmlformats.org/officeDocument/2006/relationships/image" Target="../media/image38.png"/><Relationship Id="rId9" Type="http://schemas.openxmlformats.org/officeDocument/2006/relationships/image" Target="../media/image7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6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51.svg"/><Relationship Id="rId2" Type="http://schemas.openxmlformats.org/officeDocument/2006/relationships/image" Target="../media/image1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0.png"/><Relationship Id="rId5" Type="http://schemas.openxmlformats.org/officeDocument/2006/relationships/image" Target="../media/image66.png"/><Relationship Id="rId15" Type="http://schemas.openxmlformats.org/officeDocument/2006/relationships/image" Target="../media/image132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77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5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12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36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26.svg"/><Relationship Id="rId2" Type="http://schemas.openxmlformats.org/officeDocument/2006/relationships/image" Target="../media/image1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25.png"/><Relationship Id="rId5" Type="http://schemas.openxmlformats.org/officeDocument/2006/relationships/image" Target="../media/image66.png"/><Relationship Id="rId15" Type="http://schemas.openxmlformats.org/officeDocument/2006/relationships/image" Target="../media/image138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3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41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12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27.png"/><Relationship Id="rId7" Type="http://schemas.openxmlformats.org/officeDocument/2006/relationships/image" Target="../media/image70.png"/><Relationship Id="rId12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2.png"/><Relationship Id="rId5" Type="http://schemas.openxmlformats.org/officeDocument/2006/relationships/image" Target="../media/image19.png"/><Relationship Id="rId10" Type="http://schemas.openxmlformats.org/officeDocument/2006/relationships/image" Target="../media/image143.png"/><Relationship Id="rId4" Type="http://schemas.openxmlformats.org/officeDocument/2006/relationships/image" Target="../media/image28.svg"/><Relationship Id="rId9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53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7.png"/><Relationship Id="rId5" Type="http://schemas.openxmlformats.org/officeDocument/2006/relationships/image" Target="../media/image39.svg"/><Relationship Id="rId10" Type="http://schemas.openxmlformats.org/officeDocument/2006/relationships/image" Target="../media/image146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49.sv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48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45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49.sv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48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49.sv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48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45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49.sv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48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45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44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149.svg"/><Relationship Id="rId2" Type="http://schemas.openxmlformats.org/officeDocument/2006/relationships/image" Target="../media/image1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48.png"/><Relationship Id="rId5" Type="http://schemas.openxmlformats.org/officeDocument/2006/relationships/image" Target="../media/image66.png"/><Relationship Id="rId15" Type="http://schemas.openxmlformats.org/officeDocument/2006/relationships/image" Target="../media/image150.png"/><Relationship Id="rId10" Type="http://schemas.openxmlformats.org/officeDocument/2006/relationships/image" Target="../media/image71.svg"/><Relationship Id="rId4" Type="http://schemas.openxmlformats.org/officeDocument/2006/relationships/image" Target="../media/image28.svg"/><Relationship Id="rId9" Type="http://schemas.openxmlformats.org/officeDocument/2006/relationships/image" Target="../media/image70.png"/><Relationship Id="rId14" Type="http://schemas.openxmlformats.org/officeDocument/2006/relationships/image" Target="../media/image145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1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49.svg"/><Relationship Id="rId5" Type="http://schemas.openxmlformats.org/officeDocument/2006/relationships/image" Target="../media/image39.svg"/><Relationship Id="rId10" Type="http://schemas.openxmlformats.org/officeDocument/2006/relationships/image" Target="../media/image148.png"/><Relationship Id="rId4" Type="http://schemas.openxmlformats.org/officeDocument/2006/relationships/image" Target="../media/image38.png"/><Relationship Id="rId9" Type="http://schemas.openxmlformats.org/officeDocument/2006/relationships/image" Target="../media/image14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55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57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51.svg"/><Relationship Id="rId12" Type="http://schemas.openxmlformats.org/officeDocument/2006/relationships/image" Target="../media/image5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37.svg"/><Relationship Id="rId7" Type="http://schemas.openxmlformats.org/officeDocument/2006/relationships/image" Target="../media/image85.svg"/><Relationship Id="rId12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15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61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12" Type="http://schemas.openxmlformats.org/officeDocument/2006/relationships/image" Target="../media/image1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5.svg"/><Relationship Id="rId5" Type="http://schemas.openxmlformats.org/officeDocument/2006/relationships/image" Target="../media/image159.svg"/><Relationship Id="rId10" Type="http://schemas.openxmlformats.org/officeDocument/2006/relationships/image" Target="../media/image44.png"/><Relationship Id="rId4" Type="http://schemas.openxmlformats.org/officeDocument/2006/relationships/image" Target="../media/image158.png"/><Relationship Id="rId9" Type="http://schemas.openxmlformats.org/officeDocument/2006/relationships/image" Target="../media/image149.svg"/><Relationship Id="rId14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37.svg"/><Relationship Id="rId7" Type="http://schemas.openxmlformats.org/officeDocument/2006/relationships/image" Target="../media/image1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5.svg"/><Relationship Id="rId5" Type="http://schemas.openxmlformats.org/officeDocument/2006/relationships/image" Target="../media/image49.svg"/><Relationship Id="rId10" Type="http://schemas.openxmlformats.org/officeDocument/2006/relationships/image" Target="../media/image164.png"/><Relationship Id="rId4" Type="http://schemas.openxmlformats.org/officeDocument/2006/relationships/image" Target="../media/image48.png"/><Relationship Id="rId9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3.png"/><Relationship Id="rId5" Type="http://schemas.openxmlformats.org/officeDocument/2006/relationships/image" Target="../media/image49.svg"/><Relationship Id="rId10" Type="http://schemas.openxmlformats.org/officeDocument/2006/relationships/image" Target="../media/image168.png"/><Relationship Id="rId4" Type="http://schemas.openxmlformats.org/officeDocument/2006/relationships/image" Target="../media/image48.png"/><Relationship Id="rId9" Type="http://schemas.openxmlformats.org/officeDocument/2006/relationships/image" Target="../media/image167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svg"/><Relationship Id="rId7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3.png"/><Relationship Id="rId5" Type="http://schemas.openxmlformats.org/officeDocument/2006/relationships/image" Target="../media/image49.svg"/><Relationship Id="rId10" Type="http://schemas.openxmlformats.org/officeDocument/2006/relationships/image" Target="../media/image169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37.svg"/><Relationship Id="rId7" Type="http://schemas.openxmlformats.org/officeDocument/2006/relationships/image" Target="../media/image17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37.svg"/><Relationship Id="rId7" Type="http://schemas.openxmlformats.org/officeDocument/2006/relationships/image" Target="../media/image17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8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180.jpeg"/><Relationship Id="rId4" Type="http://schemas.openxmlformats.org/officeDocument/2006/relationships/image" Target="../media/image20.svg"/><Relationship Id="rId9" Type="http://schemas.openxmlformats.org/officeDocument/2006/relationships/image" Target="../media/image17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4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12" Type="http://schemas.openxmlformats.org/officeDocument/2006/relationships/image" Target="../media/image1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2.svg"/><Relationship Id="rId5" Type="http://schemas.openxmlformats.org/officeDocument/2006/relationships/image" Target="../media/image49.svg"/><Relationship Id="rId10" Type="http://schemas.openxmlformats.org/officeDocument/2006/relationships/image" Target="../media/image181.png"/><Relationship Id="rId4" Type="http://schemas.openxmlformats.org/officeDocument/2006/relationships/image" Target="../media/image48.png"/><Relationship Id="rId9" Type="http://schemas.openxmlformats.org/officeDocument/2006/relationships/image" Target="../media/image22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4.pn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12" Type="http://schemas.openxmlformats.org/officeDocument/2006/relationships/image" Target="../media/image1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2.svg"/><Relationship Id="rId5" Type="http://schemas.openxmlformats.org/officeDocument/2006/relationships/image" Target="../media/image49.svg"/><Relationship Id="rId10" Type="http://schemas.openxmlformats.org/officeDocument/2006/relationships/image" Target="../media/image181.png"/><Relationship Id="rId4" Type="http://schemas.openxmlformats.org/officeDocument/2006/relationships/image" Target="../media/image48.png"/><Relationship Id="rId9" Type="http://schemas.openxmlformats.org/officeDocument/2006/relationships/image" Target="../media/image22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6.jpeg"/><Relationship Id="rId3" Type="http://schemas.openxmlformats.org/officeDocument/2006/relationships/image" Target="../media/image37.svg"/><Relationship Id="rId7" Type="http://schemas.openxmlformats.org/officeDocument/2006/relationships/image" Target="../media/image15.svg"/><Relationship Id="rId12" Type="http://schemas.openxmlformats.org/officeDocument/2006/relationships/image" Target="../media/image185.jpeg"/><Relationship Id="rId2" Type="http://schemas.openxmlformats.org/officeDocument/2006/relationships/image" Target="../media/image36.png"/><Relationship Id="rId16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83.png"/><Relationship Id="rId5" Type="http://schemas.openxmlformats.org/officeDocument/2006/relationships/image" Target="../media/image49.svg"/><Relationship Id="rId15" Type="http://schemas.openxmlformats.org/officeDocument/2006/relationships/image" Target="../media/image188.jpeg"/><Relationship Id="rId10" Type="http://schemas.openxmlformats.org/officeDocument/2006/relationships/image" Target="../media/image168.png"/><Relationship Id="rId4" Type="http://schemas.openxmlformats.org/officeDocument/2006/relationships/image" Target="../media/image48.png"/><Relationship Id="rId9" Type="http://schemas.openxmlformats.org/officeDocument/2006/relationships/image" Target="../media/image22.svg"/><Relationship Id="rId14" Type="http://schemas.openxmlformats.org/officeDocument/2006/relationships/image" Target="../media/image187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37.svg"/><Relationship Id="rId7" Type="http://schemas.openxmlformats.org/officeDocument/2006/relationships/image" Target="../media/image19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83.png"/><Relationship Id="rId10" Type="http://schemas.openxmlformats.org/officeDocument/2006/relationships/image" Target="../media/image194.jpeg"/><Relationship Id="rId4" Type="http://schemas.openxmlformats.org/officeDocument/2006/relationships/image" Target="../media/image168.png"/><Relationship Id="rId9" Type="http://schemas.openxmlformats.org/officeDocument/2006/relationships/image" Target="../media/image193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19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6.jpeg"/><Relationship Id="rId5" Type="http://schemas.openxmlformats.org/officeDocument/2006/relationships/image" Target="../media/image49.svg"/><Relationship Id="rId10" Type="http://schemas.openxmlformats.org/officeDocument/2006/relationships/image" Target="../media/image195.jpeg"/><Relationship Id="rId4" Type="http://schemas.openxmlformats.org/officeDocument/2006/relationships/image" Target="../media/image48.png"/><Relationship Id="rId9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22.svg"/><Relationship Id="rId10" Type="http://schemas.openxmlformats.org/officeDocument/2006/relationships/image" Target="../media/image200.jpeg"/><Relationship Id="rId4" Type="http://schemas.openxmlformats.org/officeDocument/2006/relationships/image" Target="../media/image21.png"/><Relationship Id="rId9" Type="http://schemas.openxmlformats.org/officeDocument/2006/relationships/image" Target="../media/image199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204.jpeg"/><Relationship Id="rId5" Type="http://schemas.openxmlformats.org/officeDocument/2006/relationships/image" Target="../media/image22.svg"/><Relationship Id="rId10" Type="http://schemas.openxmlformats.org/officeDocument/2006/relationships/image" Target="../media/image203.jpeg"/><Relationship Id="rId4" Type="http://schemas.openxmlformats.org/officeDocument/2006/relationships/image" Target="../media/image21.png"/><Relationship Id="rId9" Type="http://schemas.openxmlformats.org/officeDocument/2006/relationships/image" Target="../media/image202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22.svg"/><Relationship Id="rId10" Type="http://schemas.openxmlformats.org/officeDocument/2006/relationships/image" Target="../media/image207.jpeg"/><Relationship Id="rId4" Type="http://schemas.openxmlformats.org/officeDocument/2006/relationships/image" Target="../media/image21.png"/><Relationship Id="rId9" Type="http://schemas.openxmlformats.org/officeDocument/2006/relationships/image" Target="../media/image20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11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215.jpeg"/><Relationship Id="rId5" Type="http://schemas.openxmlformats.org/officeDocument/2006/relationships/image" Target="../media/image22.svg"/><Relationship Id="rId10" Type="http://schemas.openxmlformats.org/officeDocument/2006/relationships/image" Target="../media/image214.jpeg"/><Relationship Id="rId4" Type="http://schemas.openxmlformats.org/officeDocument/2006/relationships/image" Target="../media/image21.png"/><Relationship Id="rId9" Type="http://schemas.openxmlformats.org/officeDocument/2006/relationships/image" Target="../media/image2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9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28.svg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19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1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17.jpeg"/><Relationship Id="rId5" Type="http://schemas.openxmlformats.org/officeDocument/2006/relationships/image" Target="../media/image15.svg"/><Relationship Id="rId15" Type="http://schemas.openxmlformats.org/officeDocument/2006/relationships/image" Target="../media/image221.jpeg"/><Relationship Id="rId10" Type="http://schemas.openxmlformats.org/officeDocument/2006/relationships/image" Target="../media/image216.jpeg"/><Relationship Id="rId4" Type="http://schemas.openxmlformats.org/officeDocument/2006/relationships/image" Target="../media/image14.png"/><Relationship Id="rId9" Type="http://schemas.openxmlformats.org/officeDocument/2006/relationships/image" Target="../media/image83.png"/><Relationship Id="rId14" Type="http://schemas.openxmlformats.org/officeDocument/2006/relationships/image" Target="../media/image220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25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2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23.jpeg"/><Relationship Id="rId5" Type="http://schemas.openxmlformats.org/officeDocument/2006/relationships/image" Target="../media/image49.svg"/><Relationship Id="rId10" Type="http://schemas.openxmlformats.org/officeDocument/2006/relationships/image" Target="../media/image222.jpeg"/><Relationship Id="rId4" Type="http://schemas.openxmlformats.org/officeDocument/2006/relationships/image" Target="../media/image48.png"/><Relationship Id="rId9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2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27.jpeg"/><Relationship Id="rId5" Type="http://schemas.openxmlformats.org/officeDocument/2006/relationships/image" Target="../media/image15.svg"/><Relationship Id="rId10" Type="http://schemas.openxmlformats.org/officeDocument/2006/relationships/image" Target="../media/image226.jpeg"/><Relationship Id="rId4" Type="http://schemas.openxmlformats.org/officeDocument/2006/relationships/image" Target="../media/image14.png"/><Relationship Id="rId9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232.jpeg"/><Relationship Id="rId5" Type="http://schemas.openxmlformats.org/officeDocument/2006/relationships/image" Target="../media/image22.svg"/><Relationship Id="rId10" Type="http://schemas.openxmlformats.org/officeDocument/2006/relationships/image" Target="../media/image231.jpeg"/><Relationship Id="rId4" Type="http://schemas.openxmlformats.org/officeDocument/2006/relationships/image" Target="../media/image21.png"/><Relationship Id="rId9" Type="http://schemas.openxmlformats.org/officeDocument/2006/relationships/image" Target="../media/image230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34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12" Type="http://schemas.openxmlformats.org/officeDocument/2006/relationships/image" Target="../media/image2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238.jpeg"/><Relationship Id="rId5" Type="http://schemas.openxmlformats.org/officeDocument/2006/relationships/image" Target="../media/image22.svg"/><Relationship Id="rId10" Type="http://schemas.openxmlformats.org/officeDocument/2006/relationships/image" Target="../media/image237.jpeg"/><Relationship Id="rId4" Type="http://schemas.openxmlformats.org/officeDocument/2006/relationships/image" Target="../media/image21.png"/><Relationship Id="rId9" Type="http://schemas.openxmlformats.org/officeDocument/2006/relationships/image" Target="../media/image236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37.svg"/><Relationship Id="rId7" Type="http://schemas.openxmlformats.org/officeDocument/2006/relationships/image" Target="../media/image83.png"/><Relationship Id="rId12" Type="http://schemas.openxmlformats.org/officeDocument/2006/relationships/image" Target="../media/image2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243.jpeg"/><Relationship Id="rId5" Type="http://schemas.openxmlformats.org/officeDocument/2006/relationships/image" Target="../media/image22.svg"/><Relationship Id="rId10" Type="http://schemas.openxmlformats.org/officeDocument/2006/relationships/image" Target="../media/image242.jpeg"/><Relationship Id="rId4" Type="http://schemas.openxmlformats.org/officeDocument/2006/relationships/image" Target="../media/image21.png"/><Relationship Id="rId9" Type="http://schemas.openxmlformats.org/officeDocument/2006/relationships/image" Target="../media/image241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48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4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6.jpeg"/><Relationship Id="rId5" Type="http://schemas.openxmlformats.org/officeDocument/2006/relationships/image" Target="../media/image49.svg"/><Relationship Id="rId15" Type="http://schemas.openxmlformats.org/officeDocument/2006/relationships/image" Target="../media/image250.jpeg"/><Relationship Id="rId10" Type="http://schemas.openxmlformats.org/officeDocument/2006/relationships/image" Target="../media/image245.jpeg"/><Relationship Id="rId4" Type="http://schemas.openxmlformats.org/officeDocument/2006/relationships/image" Target="../media/image48.png"/><Relationship Id="rId9" Type="http://schemas.openxmlformats.org/officeDocument/2006/relationships/image" Target="../media/image83.png"/><Relationship Id="rId14" Type="http://schemas.openxmlformats.org/officeDocument/2006/relationships/image" Target="../media/image24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254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58.jpeg"/><Relationship Id="rId3" Type="http://schemas.openxmlformats.org/officeDocument/2006/relationships/image" Target="../media/image37.svg"/><Relationship Id="rId7" Type="http://schemas.openxmlformats.org/officeDocument/2006/relationships/image" Target="../media/image22.svg"/><Relationship Id="rId12" Type="http://schemas.openxmlformats.org/officeDocument/2006/relationships/image" Target="../media/image25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6.jpeg"/><Relationship Id="rId5" Type="http://schemas.openxmlformats.org/officeDocument/2006/relationships/image" Target="../media/image49.svg"/><Relationship Id="rId10" Type="http://schemas.openxmlformats.org/officeDocument/2006/relationships/image" Target="../media/image255.jpeg"/><Relationship Id="rId4" Type="http://schemas.openxmlformats.org/officeDocument/2006/relationships/image" Target="../media/image48.png"/><Relationship Id="rId9" Type="http://schemas.openxmlformats.org/officeDocument/2006/relationships/image" Target="../media/image83.png"/><Relationship Id="rId14" Type="http://schemas.openxmlformats.org/officeDocument/2006/relationships/image" Target="../media/image2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347104" y="714344"/>
            <a:ext cx="15257951" cy="9211819"/>
          </a:xfrm>
          <a:custGeom>
            <a:avLst/>
            <a:gdLst/>
            <a:ahLst/>
            <a:cxnLst/>
            <a:rect l="l" t="t" r="r" b="b"/>
            <a:pathLst>
              <a:path w="15257951" h="9211819">
                <a:moveTo>
                  <a:pt x="0" y="0"/>
                </a:moveTo>
                <a:lnTo>
                  <a:pt x="15257951" y="0"/>
                </a:lnTo>
                <a:lnTo>
                  <a:pt x="15257951" y="9211819"/>
                </a:lnTo>
                <a:lnTo>
                  <a:pt x="0" y="9211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11" y="-33092"/>
            <a:ext cx="1808598" cy="3104890"/>
          </a:xfrm>
          <a:custGeom>
            <a:avLst/>
            <a:gdLst/>
            <a:ahLst/>
            <a:cxnLst/>
            <a:rect l="l" t="t" r="r" b="b"/>
            <a:pathLst>
              <a:path w="1808598" h="3104890">
                <a:moveTo>
                  <a:pt x="0" y="0"/>
                </a:moveTo>
                <a:lnTo>
                  <a:pt x="1808598" y="0"/>
                </a:lnTo>
                <a:lnTo>
                  <a:pt x="1808598" y="3104890"/>
                </a:lnTo>
                <a:lnTo>
                  <a:pt x="0" y="3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25" b="-125"/>
            </a:stretch>
          </a:blipFill>
        </p:spPr>
      </p:sp>
      <p:sp>
        <p:nvSpPr>
          <p:cNvPr id="6" name="Freeform 6"/>
          <p:cNvSpPr/>
          <p:nvPr/>
        </p:nvSpPr>
        <p:spPr>
          <a:xfrm rot="-1382000">
            <a:off x="3688336" y="7808996"/>
            <a:ext cx="3079811" cy="1953353"/>
          </a:xfrm>
          <a:custGeom>
            <a:avLst/>
            <a:gdLst/>
            <a:ahLst/>
            <a:cxnLst/>
            <a:rect l="l" t="t" r="r" b="b"/>
            <a:pathLst>
              <a:path w="3079811" h="1953353">
                <a:moveTo>
                  <a:pt x="0" y="0"/>
                </a:moveTo>
                <a:lnTo>
                  <a:pt x="3079811" y="0"/>
                </a:lnTo>
                <a:lnTo>
                  <a:pt x="3079811" y="1953353"/>
                </a:lnTo>
                <a:lnTo>
                  <a:pt x="0" y="1953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7266" r="-72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4582" y="1437542"/>
            <a:ext cx="14104720" cy="905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8800" spc="156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RILS American Division</a:t>
            </a:r>
          </a:p>
          <a:p>
            <a:pPr algn="ctr">
              <a:lnSpc>
                <a:spcPts val="15840"/>
              </a:lnSpc>
            </a:pPr>
            <a:r>
              <a:rPr lang="en-US" sz="8800" b="1" spc="156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Welcome To !</a:t>
            </a:r>
          </a:p>
          <a:p>
            <a:pPr algn="ctr">
              <a:lnSpc>
                <a:spcPts val="12960"/>
              </a:lnSpc>
            </a:pPr>
            <a:r>
              <a:rPr lang="en-US" sz="7200" b="1" spc="128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Parents Orientation Day</a:t>
            </a:r>
          </a:p>
          <a:p>
            <a:pPr algn="ctr">
              <a:lnSpc>
                <a:spcPts val="12960"/>
              </a:lnSpc>
            </a:pPr>
            <a:r>
              <a:rPr lang="en-US" sz="7200" spc="157" dirty="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2025-2026 </a:t>
            </a:r>
          </a:p>
          <a:p>
            <a:pPr algn="ctr">
              <a:lnSpc>
                <a:spcPts val="12960"/>
              </a:lnSpc>
            </a:pPr>
            <a:endParaRPr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893061" y="0"/>
            <a:ext cx="3071798" cy="3071798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482382">
            <a:off x="15434622" y="7672654"/>
            <a:ext cx="2639029" cy="2614178"/>
          </a:xfrm>
          <a:custGeom>
            <a:avLst/>
            <a:gdLst/>
            <a:ahLst/>
            <a:cxnLst/>
            <a:rect l="l" t="t" r="r" b="b"/>
            <a:pathLst>
              <a:path w="2639029" h="2614178">
                <a:moveTo>
                  <a:pt x="0" y="0"/>
                </a:moveTo>
                <a:lnTo>
                  <a:pt x="2639029" y="0"/>
                </a:lnTo>
                <a:lnTo>
                  <a:pt x="2639029" y="2614178"/>
                </a:lnTo>
                <a:lnTo>
                  <a:pt x="0" y="2614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8827" b="-8827"/>
            </a:stretch>
          </a:blipFill>
        </p:spPr>
      </p:sp>
      <p:sp>
        <p:nvSpPr>
          <p:cNvPr id="11" name="Freeform 11"/>
          <p:cNvSpPr/>
          <p:nvPr/>
        </p:nvSpPr>
        <p:spPr>
          <a:xfrm rot="-625943">
            <a:off x="-187401" y="3370920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3"/>
                </a:lnTo>
                <a:lnTo>
                  <a:pt x="0" y="3787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3" b="-63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604723" y="560157"/>
            <a:ext cx="3563514" cy="1154355"/>
            <a:chOff x="0" y="0"/>
            <a:chExt cx="3528487" cy="1143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 t="-104349" b="-10434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604723" y="2754922"/>
            <a:ext cx="3000332" cy="2509655"/>
          </a:xfrm>
          <a:custGeom>
            <a:avLst/>
            <a:gdLst/>
            <a:ahLst/>
            <a:cxnLst/>
            <a:rect l="l" t="t" r="r" b="b"/>
            <a:pathLst>
              <a:path w="3000332" h="2509655">
                <a:moveTo>
                  <a:pt x="0" y="0"/>
                </a:moveTo>
                <a:lnTo>
                  <a:pt x="3000332" y="0"/>
                </a:lnTo>
                <a:lnTo>
                  <a:pt x="3000332" y="2509655"/>
                </a:lnTo>
                <a:lnTo>
                  <a:pt x="0" y="2509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5922" r="-5922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316259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14328632" y="3431991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558375" y="3631332"/>
            <a:ext cx="3929441" cy="2197545"/>
            <a:chOff x="0" y="0"/>
            <a:chExt cx="4598125" cy="2571508"/>
          </a:xfrm>
        </p:grpSpPr>
        <p:sp>
          <p:nvSpPr>
            <p:cNvPr id="9" name="Freeform 9" descr="Egyptian Scholastic Test | Home"/>
            <p:cNvSpPr/>
            <p:nvPr/>
          </p:nvSpPr>
          <p:spPr>
            <a:xfrm>
              <a:off x="0" y="0"/>
              <a:ext cx="4598162" cy="2571496"/>
            </a:xfrm>
            <a:custGeom>
              <a:avLst/>
              <a:gdLst/>
              <a:ahLst/>
              <a:cxnLst/>
              <a:rect l="l" t="t" r="r" b="b"/>
              <a:pathLst>
                <a:path w="4598162" h="2571496">
                  <a:moveTo>
                    <a:pt x="0" y="0"/>
                  </a:moveTo>
                  <a:lnTo>
                    <a:pt x="4598162" y="0"/>
                  </a:lnTo>
                  <a:lnTo>
                    <a:pt x="4598162" y="2571496"/>
                  </a:lnTo>
                  <a:lnTo>
                    <a:pt x="0" y="2571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37"/>
              </a:stretch>
            </a:blipFill>
          </p:spPr>
        </p:sp>
      </p:grpSp>
      <p:sp>
        <p:nvSpPr>
          <p:cNvPr id="12" name="AutoShape 12"/>
          <p:cNvSpPr/>
          <p:nvPr/>
        </p:nvSpPr>
        <p:spPr>
          <a:xfrm rot="5539960">
            <a:off x="7546630" y="4429878"/>
            <a:ext cx="2049943" cy="0"/>
          </a:xfrm>
          <a:prstGeom prst="line">
            <a:avLst/>
          </a:prstGeom>
          <a:ln w="28575" cap="rnd">
            <a:solidFill>
              <a:srgbClr val="4F81B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6373946" y="1370763"/>
            <a:ext cx="5650374" cy="1895725"/>
            <a:chOff x="0" y="0"/>
            <a:chExt cx="5346095" cy="2527633"/>
          </a:xfrm>
        </p:grpSpPr>
        <p:sp>
          <p:nvSpPr>
            <p:cNvPr id="14" name="Freeform 14"/>
            <p:cNvSpPr/>
            <p:nvPr/>
          </p:nvSpPr>
          <p:spPr>
            <a:xfrm>
              <a:off x="16891" y="16891"/>
              <a:ext cx="5312283" cy="2493899"/>
            </a:xfrm>
            <a:custGeom>
              <a:avLst/>
              <a:gdLst/>
              <a:ahLst/>
              <a:cxnLst/>
              <a:rect l="l" t="t" r="r" b="b"/>
              <a:pathLst>
                <a:path w="5312283" h="2493899">
                  <a:moveTo>
                    <a:pt x="0" y="249428"/>
                  </a:moveTo>
                  <a:cubicBezTo>
                    <a:pt x="0" y="387096"/>
                    <a:pt x="594614" y="498856"/>
                    <a:pt x="1328039" y="498856"/>
                  </a:cubicBezTo>
                  <a:cubicBezTo>
                    <a:pt x="2061464" y="498856"/>
                    <a:pt x="2656078" y="387223"/>
                    <a:pt x="2656078" y="249428"/>
                  </a:cubicBezTo>
                  <a:cubicBezTo>
                    <a:pt x="2656078" y="111633"/>
                    <a:pt x="3250692" y="0"/>
                    <a:pt x="3984244" y="0"/>
                  </a:cubicBezTo>
                  <a:cubicBezTo>
                    <a:pt x="4717796" y="0"/>
                    <a:pt x="5312283" y="111633"/>
                    <a:pt x="5312283" y="249428"/>
                  </a:cubicBezTo>
                  <a:lnTo>
                    <a:pt x="5312283" y="2244471"/>
                  </a:lnTo>
                  <a:cubicBezTo>
                    <a:pt x="5312283" y="2106803"/>
                    <a:pt x="4717669" y="1995043"/>
                    <a:pt x="3984244" y="1995043"/>
                  </a:cubicBezTo>
                  <a:cubicBezTo>
                    <a:pt x="3250819" y="1995043"/>
                    <a:pt x="2656205" y="2106676"/>
                    <a:pt x="2656205" y="2244471"/>
                  </a:cubicBezTo>
                  <a:cubicBezTo>
                    <a:pt x="2656205" y="2382266"/>
                    <a:pt x="2061591" y="2493899"/>
                    <a:pt x="1328166" y="2493899"/>
                  </a:cubicBezTo>
                  <a:cubicBezTo>
                    <a:pt x="594741" y="2493899"/>
                    <a:pt x="0" y="2382139"/>
                    <a:pt x="0" y="22444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5346065" cy="2527681"/>
            </a:xfrm>
            <a:custGeom>
              <a:avLst/>
              <a:gdLst/>
              <a:ahLst/>
              <a:cxnLst/>
              <a:rect l="l" t="t" r="r" b="b"/>
              <a:pathLst>
                <a:path w="5346065" h="2527681">
                  <a:moveTo>
                    <a:pt x="33909" y="266319"/>
                  </a:moveTo>
                  <a:cubicBezTo>
                    <a:pt x="33909" y="382270"/>
                    <a:pt x="597281" y="498729"/>
                    <a:pt x="1345057" y="498729"/>
                  </a:cubicBezTo>
                  <a:lnTo>
                    <a:pt x="1345057" y="515620"/>
                  </a:lnTo>
                  <a:lnTo>
                    <a:pt x="1345057" y="498729"/>
                  </a:lnTo>
                  <a:cubicBezTo>
                    <a:pt x="2092706" y="498729"/>
                    <a:pt x="2656205" y="382270"/>
                    <a:pt x="2656205" y="266319"/>
                  </a:cubicBezTo>
                  <a:lnTo>
                    <a:pt x="2673096" y="266319"/>
                  </a:lnTo>
                  <a:lnTo>
                    <a:pt x="2656205" y="266319"/>
                  </a:lnTo>
                  <a:cubicBezTo>
                    <a:pt x="2656078" y="106807"/>
                    <a:pt x="3281934" y="0"/>
                    <a:pt x="4001135" y="0"/>
                  </a:cubicBezTo>
                  <a:cubicBezTo>
                    <a:pt x="4720336" y="0"/>
                    <a:pt x="5346065" y="106807"/>
                    <a:pt x="5346065" y="266319"/>
                  </a:cubicBezTo>
                  <a:lnTo>
                    <a:pt x="5329174" y="266319"/>
                  </a:lnTo>
                  <a:lnTo>
                    <a:pt x="5346065" y="266319"/>
                  </a:lnTo>
                  <a:lnTo>
                    <a:pt x="5346065" y="2261362"/>
                  </a:lnTo>
                  <a:lnTo>
                    <a:pt x="5329174" y="2261362"/>
                  </a:lnTo>
                  <a:lnTo>
                    <a:pt x="5312283" y="2261362"/>
                  </a:lnTo>
                  <a:cubicBezTo>
                    <a:pt x="5312283" y="2145411"/>
                    <a:pt x="4748911" y="2028952"/>
                    <a:pt x="4001135" y="2028952"/>
                  </a:cubicBezTo>
                  <a:lnTo>
                    <a:pt x="4001135" y="2012061"/>
                  </a:lnTo>
                  <a:lnTo>
                    <a:pt x="4001135" y="2028952"/>
                  </a:lnTo>
                  <a:cubicBezTo>
                    <a:pt x="3253486" y="2028952"/>
                    <a:pt x="2689987" y="2145411"/>
                    <a:pt x="2689987" y="2261362"/>
                  </a:cubicBezTo>
                  <a:lnTo>
                    <a:pt x="2673096" y="2261362"/>
                  </a:lnTo>
                  <a:lnTo>
                    <a:pt x="2689987" y="2261362"/>
                  </a:lnTo>
                  <a:cubicBezTo>
                    <a:pt x="2689987" y="2420874"/>
                    <a:pt x="2064258" y="2527681"/>
                    <a:pt x="1345057" y="2527681"/>
                  </a:cubicBezTo>
                  <a:lnTo>
                    <a:pt x="1345057" y="2510790"/>
                  </a:lnTo>
                  <a:lnTo>
                    <a:pt x="1345057" y="2527681"/>
                  </a:lnTo>
                  <a:cubicBezTo>
                    <a:pt x="625729" y="2527681"/>
                    <a:pt x="0" y="2420874"/>
                    <a:pt x="0" y="2261362"/>
                  </a:cubicBezTo>
                  <a:lnTo>
                    <a:pt x="0" y="266319"/>
                  </a:lnTo>
                  <a:cubicBezTo>
                    <a:pt x="0" y="256921"/>
                    <a:pt x="7620" y="249428"/>
                    <a:pt x="16891" y="249428"/>
                  </a:cubicBezTo>
                  <a:cubicBezTo>
                    <a:pt x="26162" y="249428"/>
                    <a:pt x="33782" y="257048"/>
                    <a:pt x="33782" y="266319"/>
                  </a:cubicBezTo>
                  <a:moveTo>
                    <a:pt x="0" y="266319"/>
                  </a:moveTo>
                  <a:lnTo>
                    <a:pt x="16891" y="266319"/>
                  </a:lnTo>
                  <a:lnTo>
                    <a:pt x="33909" y="266319"/>
                  </a:lnTo>
                  <a:lnTo>
                    <a:pt x="33909" y="2261362"/>
                  </a:lnTo>
                  <a:lnTo>
                    <a:pt x="16891" y="2261362"/>
                  </a:lnTo>
                  <a:lnTo>
                    <a:pt x="33909" y="2261362"/>
                  </a:lnTo>
                  <a:cubicBezTo>
                    <a:pt x="33909" y="2377313"/>
                    <a:pt x="597281" y="2493772"/>
                    <a:pt x="1345057" y="2493772"/>
                  </a:cubicBezTo>
                  <a:cubicBezTo>
                    <a:pt x="2092833" y="2493772"/>
                    <a:pt x="2656205" y="2377313"/>
                    <a:pt x="2656205" y="2261362"/>
                  </a:cubicBezTo>
                  <a:cubicBezTo>
                    <a:pt x="2656205" y="2101850"/>
                    <a:pt x="3281934" y="1995043"/>
                    <a:pt x="4001135" y="1995043"/>
                  </a:cubicBezTo>
                  <a:cubicBezTo>
                    <a:pt x="4720336" y="1995043"/>
                    <a:pt x="5346065" y="2101850"/>
                    <a:pt x="5346065" y="2261362"/>
                  </a:cubicBezTo>
                  <a:cubicBezTo>
                    <a:pt x="5346065" y="2270760"/>
                    <a:pt x="5338445" y="2278253"/>
                    <a:pt x="5329174" y="2278253"/>
                  </a:cubicBezTo>
                  <a:cubicBezTo>
                    <a:pt x="5319903" y="2278253"/>
                    <a:pt x="5312283" y="2270633"/>
                    <a:pt x="5312283" y="2261362"/>
                  </a:cubicBezTo>
                  <a:lnTo>
                    <a:pt x="5312283" y="266319"/>
                  </a:lnTo>
                  <a:cubicBezTo>
                    <a:pt x="5312283" y="150368"/>
                    <a:pt x="4748911" y="33909"/>
                    <a:pt x="4001135" y="33909"/>
                  </a:cubicBezTo>
                  <a:lnTo>
                    <a:pt x="4001135" y="16891"/>
                  </a:lnTo>
                  <a:lnTo>
                    <a:pt x="4001135" y="33909"/>
                  </a:lnTo>
                  <a:cubicBezTo>
                    <a:pt x="3253486" y="33909"/>
                    <a:pt x="2689987" y="150368"/>
                    <a:pt x="2689987" y="266319"/>
                  </a:cubicBezTo>
                  <a:cubicBezTo>
                    <a:pt x="2689987" y="425831"/>
                    <a:pt x="2064258" y="532638"/>
                    <a:pt x="1345057" y="532638"/>
                  </a:cubicBezTo>
                  <a:cubicBezTo>
                    <a:pt x="625856" y="532638"/>
                    <a:pt x="0" y="425831"/>
                    <a:pt x="0" y="266319"/>
                  </a:cubicBezTo>
                  <a:close/>
                </a:path>
              </a:pathLst>
            </a:custGeom>
            <a:solidFill>
              <a:srgbClr val="C0504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5346095" cy="2594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dirty="0">
                  <a:solidFill>
                    <a:srgbClr val="C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Similarities/ Differences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184616" y="6559560"/>
            <a:ext cx="7972612" cy="2029012"/>
            <a:chOff x="0" y="0"/>
            <a:chExt cx="10630149" cy="2705349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0596372" cy="2671572"/>
            </a:xfrm>
            <a:custGeom>
              <a:avLst/>
              <a:gdLst/>
              <a:ahLst/>
              <a:cxnLst/>
              <a:rect l="l" t="t" r="r" b="b"/>
              <a:pathLst>
                <a:path w="10596372" h="2671572">
                  <a:moveTo>
                    <a:pt x="0" y="0"/>
                  </a:moveTo>
                  <a:lnTo>
                    <a:pt x="10596372" y="0"/>
                  </a:lnTo>
                  <a:lnTo>
                    <a:pt x="10596372" y="2671572"/>
                  </a:lnTo>
                  <a:lnTo>
                    <a:pt x="0" y="2671572"/>
                  </a:lnTo>
                  <a:close/>
                </a:path>
              </a:pathLst>
            </a:custGeom>
            <a:solidFill>
              <a:srgbClr val="4BACC6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0630154" cy="2705354"/>
            </a:xfrm>
            <a:custGeom>
              <a:avLst/>
              <a:gdLst/>
              <a:ahLst/>
              <a:cxnLst/>
              <a:rect l="l" t="t" r="r" b="b"/>
              <a:pathLst>
                <a:path w="10630154" h="2705354">
                  <a:moveTo>
                    <a:pt x="16891" y="0"/>
                  </a:moveTo>
                  <a:lnTo>
                    <a:pt x="10613263" y="0"/>
                  </a:lnTo>
                  <a:cubicBezTo>
                    <a:pt x="10622661" y="0"/>
                    <a:pt x="10630154" y="7620"/>
                    <a:pt x="10630154" y="16891"/>
                  </a:cubicBezTo>
                  <a:lnTo>
                    <a:pt x="10630154" y="2688463"/>
                  </a:lnTo>
                  <a:cubicBezTo>
                    <a:pt x="10630154" y="2697861"/>
                    <a:pt x="10622534" y="2705354"/>
                    <a:pt x="10613263" y="2705354"/>
                  </a:cubicBezTo>
                  <a:lnTo>
                    <a:pt x="16891" y="2705354"/>
                  </a:lnTo>
                  <a:cubicBezTo>
                    <a:pt x="7493" y="2705354"/>
                    <a:pt x="0" y="2697734"/>
                    <a:pt x="0" y="268846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688463"/>
                  </a:lnTo>
                  <a:lnTo>
                    <a:pt x="16891" y="2688463"/>
                  </a:lnTo>
                  <a:lnTo>
                    <a:pt x="16891" y="2671572"/>
                  </a:lnTo>
                  <a:lnTo>
                    <a:pt x="10613263" y="2671572"/>
                  </a:lnTo>
                  <a:lnTo>
                    <a:pt x="10613263" y="2688463"/>
                  </a:lnTo>
                  <a:lnTo>
                    <a:pt x="10596372" y="2688463"/>
                  </a:lnTo>
                  <a:lnTo>
                    <a:pt x="10596372" y="16891"/>
                  </a:lnTo>
                  <a:lnTo>
                    <a:pt x="10613263" y="16891"/>
                  </a:lnTo>
                  <a:lnTo>
                    <a:pt x="1061326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357D9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0630149" cy="275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37820" lvl="1" indent="-168910" algn="l">
                <a:lnSpc>
                  <a:spcPts val="3359"/>
                </a:lnSpc>
                <a:buFont typeface="Arial"/>
                <a:buChar char="•"/>
              </a:pPr>
              <a:r>
                <a:rPr lang="en-US" sz="27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Both scholastic tests</a:t>
              </a:r>
            </a:p>
            <a:p>
              <a:pPr marL="337820" lvl="1" indent="-168910" algn="l">
                <a:lnSpc>
                  <a:spcPts val="3359"/>
                </a:lnSpc>
                <a:buFont typeface="Arial"/>
                <a:buChar char="•"/>
              </a:pPr>
              <a:r>
                <a:rPr lang="en-US" sz="27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Both should be answered in a limited time </a:t>
              </a:r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-545953" y="-489308"/>
            <a:ext cx="3195624" cy="3195624"/>
            <a:chOff x="0" y="0"/>
            <a:chExt cx="2286016" cy="22860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744040" y="219314"/>
            <a:ext cx="4615594" cy="1495162"/>
            <a:chOff x="0" y="0"/>
            <a:chExt cx="3528487" cy="11430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0"/>
          <a:stretch/>
        </p:blipFill>
        <p:spPr>
          <a:xfrm>
            <a:off x="9720064" y="3882792"/>
            <a:ext cx="3845132" cy="154874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 noChangeAspect="1"/>
          </p:cNvGrpSpPr>
          <p:nvPr/>
        </p:nvGrpSpPr>
        <p:grpSpPr>
          <a:xfrm>
            <a:off x="285688" y="-57154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</p:sp>
      </p:grp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104349" b="-104349"/>
              </a:stretch>
            </a:blipFill>
          </p:spPr>
        </p:sp>
      </p:grpSp>
      <p:pic>
        <p:nvPicPr>
          <p:cNvPr id="17" name="Picture 16" descr="WhatsApp Image 2025-09-02 at 18.10.54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1545" y="2357418"/>
            <a:ext cx="6506455" cy="3852090"/>
          </a:xfrm>
          <a:prstGeom prst="rect">
            <a:avLst/>
          </a:prstGeom>
        </p:spPr>
      </p:pic>
      <p:pic>
        <p:nvPicPr>
          <p:cNvPr id="18" name="Picture 17" descr="WhatsApp Image 2025-09-02 at 18.10.54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00" y="6342100"/>
            <a:ext cx="8796990" cy="3944900"/>
          </a:xfrm>
          <a:prstGeom prst="rect">
            <a:avLst/>
          </a:prstGeom>
        </p:spPr>
      </p:pic>
      <p:pic>
        <p:nvPicPr>
          <p:cNvPr id="20" name="Picture 19" descr="WhatsApp Image 2025-09-02 at 18.10.55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4462" y="6276931"/>
            <a:ext cx="5643538" cy="4010069"/>
          </a:xfrm>
          <a:prstGeom prst="rect">
            <a:avLst/>
          </a:prstGeom>
        </p:spPr>
      </p:pic>
      <p:pic>
        <p:nvPicPr>
          <p:cNvPr id="21" name="Picture 20" descr="WhatsApp Image 2025-09-02 at 18.10.5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16" y="0"/>
            <a:ext cx="7429552" cy="3954679"/>
          </a:xfrm>
          <a:prstGeom prst="rect">
            <a:avLst/>
          </a:prstGeom>
        </p:spPr>
      </p:pic>
      <p:pic>
        <p:nvPicPr>
          <p:cNvPr id="16" name="Picture 15" descr="482005639_653289390563064_4976086830372278813_n.jpg"/>
          <p:cNvPicPr>
            <a:picLocks noChangeAspect="1"/>
          </p:cNvPicPr>
          <p:nvPr/>
        </p:nvPicPr>
        <p:blipFill>
          <a:blip r:embed="rId8"/>
          <a:srcRect t="15972" b="34028"/>
          <a:stretch>
            <a:fillRect/>
          </a:stretch>
        </p:blipFill>
        <p:spPr>
          <a:xfrm>
            <a:off x="0" y="1428724"/>
            <a:ext cx="4629150" cy="5143536"/>
          </a:xfrm>
          <a:prstGeom prst="rect">
            <a:avLst/>
          </a:prstGeom>
        </p:spPr>
      </p:pic>
      <p:pic>
        <p:nvPicPr>
          <p:cNvPr id="22" name="Picture 21" descr="WhatsApp Image 2025-09-02 at 18.10.56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29318"/>
            <a:ext cx="5643538" cy="4357682"/>
          </a:xfrm>
          <a:prstGeom prst="rect">
            <a:avLst/>
          </a:prstGeom>
        </p:spPr>
      </p:pic>
      <p:pic>
        <p:nvPicPr>
          <p:cNvPr id="19" name="Picture 18" descr="WhatsApp Image 2025-09-02 at 18.10.54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3406" y="2786046"/>
            <a:ext cx="7009386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2" name="Picture 11" descr="WhatsApp Image 2025-09-01 at 18.50.02 (3)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44594" y="1500162"/>
            <a:ext cx="3257533" cy="5791169"/>
          </a:xfrm>
          <a:prstGeom prst="rect">
            <a:avLst/>
          </a:prstGeom>
        </p:spPr>
      </p:pic>
      <p:pic>
        <p:nvPicPr>
          <p:cNvPr id="14" name="Picture 13" descr="WhatsApp Image 2025-09-01 at 18.51.47 (1).jpeg"/>
          <p:cNvPicPr>
            <a:picLocks noChangeAspect="1"/>
          </p:cNvPicPr>
          <p:nvPr/>
        </p:nvPicPr>
        <p:blipFill>
          <a:blip r:embed="rId11"/>
          <a:srcRect t="10417" r="12794" b="23611"/>
          <a:stretch>
            <a:fillRect/>
          </a:stretch>
        </p:blipFill>
        <p:spPr>
          <a:xfrm>
            <a:off x="2428828" y="285716"/>
            <a:ext cx="4143404" cy="6786610"/>
          </a:xfrm>
          <a:prstGeom prst="rect">
            <a:avLst/>
          </a:prstGeom>
        </p:spPr>
      </p:pic>
      <p:pic>
        <p:nvPicPr>
          <p:cNvPr id="15" name="Picture 14" descr="WhatsApp Image 2025-09-01 at 18.51.47.jpeg"/>
          <p:cNvPicPr>
            <a:picLocks noChangeAspect="1"/>
          </p:cNvPicPr>
          <p:nvPr/>
        </p:nvPicPr>
        <p:blipFill>
          <a:blip r:embed="rId12"/>
          <a:srcRect t="10347" r="15568" b="22986"/>
          <a:stretch>
            <a:fillRect/>
          </a:stretch>
        </p:blipFill>
        <p:spPr>
          <a:xfrm>
            <a:off x="9544362" y="4000492"/>
            <a:ext cx="3468366" cy="5929354"/>
          </a:xfrm>
          <a:prstGeom prst="rect">
            <a:avLst/>
          </a:prstGeom>
        </p:spPr>
      </p:pic>
      <p:pic>
        <p:nvPicPr>
          <p:cNvPr id="16" name="Picture 15" descr="WhatsApp Image 2025-09-01 at 18.50.01 (1)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5678" y="4929186"/>
            <a:ext cx="3718361" cy="4957814"/>
          </a:xfrm>
          <a:prstGeom prst="rect">
            <a:avLst/>
          </a:prstGeom>
        </p:spPr>
      </p:pic>
      <p:pic>
        <p:nvPicPr>
          <p:cNvPr id="17" name="Picture 16" descr="WhatsApp Image 2025-09-01 at 18.49.58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5240" y="642906"/>
            <a:ext cx="3450369" cy="4600492"/>
          </a:xfrm>
          <a:prstGeom prst="rect">
            <a:avLst/>
          </a:prstGeom>
        </p:spPr>
      </p:pic>
      <p:pic>
        <p:nvPicPr>
          <p:cNvPr id="13" name="Picture 12" descr="WhatsApp Image 2025-09-01 at 18.46.44 (1)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3010" y="4786310"/>
            <a:ext cx="2950409" cy="5245171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</p:sp>
      </p:grp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104349" b="-104349"/>
              </a:stretch>
            </a:blipFill>
          </p:spPr>
        </p:sp>
      </p:grpSp>
      <p:pic>
        <p:nvPicPr>
          <p:cNvPr id="18" name="Picture 17" descr="481023799_648958574329479_38062617294149058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06" y="0"/>
            <a:ext cx="6096000" cy="4572000"/>
          </a:xfrm>
          <a:prstGeom prst="rect">
            <a:avLst/>
          </a:prstGeom>
        </p:spPr>
      </p:pic>
      <p:pic>
        <p:nvPicPr>
          <p:cNvPr id="19" name="Picture 18" descr="482266012_648958580996145_694028902403834235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298" y="5064938"/>
            <a:ext cx="6962749" cy="5222062"/>
          </a:xfrm>
          <a:prstGeom prst="rect">
            <a:avLst/>
          </a:prstGeom>
        </p:spPr>
      </p:pic>
      <p:pic>
        <p:nvPicPr>
          <p:cNvPr id="20" name="Picture 19" descr="480943145_648958550996148_3210185585721638100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1718" y="1428724"/>
            <a:ext cx="4457675" cy="5943566"/>
          </a:xfrm>
          <a:prstGeom prst="rect">
            <a:avLst/>
          </a:prstGeom>
        </p:spPr>
      </p:pic>
      <p:pic>
        <p:nvPicPr>
          <p:cNvPr id="21" name="Picture 20" descr="481353057_648958370996166_2903229250326704514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02" y="3357550"/>
            <a:ext cx="4945224" cy="6593632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4858" y="1142972"/>
            <a:ext cx="3005452" cy="2286016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28.08 (3)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794" y="3786178"/>
            <a:ext cx="4429129" cy="5905505"/>
          </a:xfrm>
          <a:prstGeom prst="rect">
            <a:avLst/>
          </a:prstGeom>
        </p:spPr>
      </p:pic>
      <p:pic>
        <p:nvPicPr>
          <p:cNvPr id="12" name="Picture 11" descr="WhatsApp Image 2025-09-01 at 18.28.08 (2)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6084" y="428592"/>
            <a:ext cx="2889212" cy="5136376"/>
          </a:xfrm>
          <a:prstGeom prst="rect">
            <a:avLst/>
          </a:prstGeom>
        </p:spPr>
      </p:pic>
      <p:pic>
        <p:nvPicPr>
          <p:cNvPr id="13" name="Picture 12" descr="WhatsApp Image 2025-09-01 at 18.28.08 (1)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01454" y="0"/>
            <a:ext cx="2845021" cy="5057814"/>
          </a:xfrm>
          <a:prstGeom prst="rect">
            <a:avLst/>
          </a:prstGeom>
        </p:spPr>
      </p:pic>
      <p:pic>
        <p:nvPicPr>
          <p:cNvPr id="14" name="Picture 13" descr="WhatsApp Image 2025-09-01 at 18.28.08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30346" y="3714740"/>
            <a:ext cx="3300475" cy="5867511"/>
          </a:xfrm>
          <a:prstGeom prst="rect">
            <a:avLst/>
          </a:prstGeom>
        </p:spPr>
      </p:pic>
      <p:pic>
        <p:nvPicPr>
          <p:cNvPr id="15" name="Picture 14" descr="WhatsApp Image 2025-09-01 at 18.28.07 (2)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440" y="5143500"/>
            <a:ext cx="2578971" cy="4584837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85273" y="574842"/>
            <a:ext cx="12245960" cy="16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9"/>
              </a:lnSpc>
            </a:pPr>
            <a:r>
              <a:rPr lang="en-US" sz="141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How to contact us?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58584" y="2657486"/>
            <a:ext cx="13843530" cy="747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-Telephone numbers꞉</a:t>
            </a:r>
          </a:p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General School director: 01050695288</a:t>
            </a:r>
          </a:p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Public relations: 01050694468</a:t>
            </a:r>
          </a:p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01017601437 - 01011974553</a:t>
            </a:r>
          </a:p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- Email Address꞉</a:t>
            </a:r>
          </a:p>
          <a:p>
            <a:pPr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/>
              </a:rPr>
              <a:t>school.office@royal.edu.eg</a:t>
            </a:r>
            <a:endParaRPr lang="en-US" sz="4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>
              <a:lnSpc>
                <a:spcPts val="4800"/>
              </a:lnSpc>
            </a:pPr>
            <a:r>
              <a:rPr lang="en-US" sz="4000" b="1" u="sng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mailto:school.office@royal.edu.eg"/>
              </a:rPr>
              <a:t>mailto</a:t>
            </a:r>
            <a:r>
              <a:rPr lang="en-US" sz="4000" b="1" u="sng" dirty="0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6" tooltip="mailto:school.office@royal.edu.eg"/>
              </a:rPr>
              <a:t>:school.office@royal.edu.eg</a:t>
            </a:r>
          </a:p>
          <a:p>
            <a:pPr algn="l">
              <a:lnSpc>
                <a:spcPts val="4800"/>
              </a:lnSpc>
            </a:pPr>
            <a:r>
              <a:rPr lang="en-US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 School Website꞉</a:t>
            </a:r>
          </a:p>
          <a:p>
            <a:pPr algn="l">
              <a:lnSpc>
                <a:spcPts val="4800"/>
              </a:lnSpc>
            </a:pPr>
            <a:r>
              <a:rPr lang="en-US" sz="4000" b="1" u="sng" dirty="0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7" tooltip="https://royal.edu.eg/about/"/>
              </a:rPr>
              <a:t>https://royal.edu.eg/about/</a:t>
            </a:r>
          </a:p>
          <a:p>
            <a:pPr algn="ctr">
              <a:lnSpc>
                <a:spcPts val="5829"/>
              </a:lnSpc>
            </a:pPr>
            <a:endParaRPr dirty="0"/>
          </a:p>
          <a:p>
            <a:pPr algn="ctr">
              <a:lnSpc>
                <a:spcPts val="5609"/>
              </a:lnSpc>
            </a:pPr>
            <a:endParaRPr dirty="0"/>
          </a:p>
          <a:p>
            <a:pPr algn="ctr">
              <a:lnSpc>
                <a:spcPts val="4290"/>
              </a:lnSpc>
            </a:pPr>
            <a:endParaRPr dirty="0"/>
          </a:p>
        </p:txBody>
      </p:sp>
      <p:sp>
        <p:nvSpPr>
          <p:cNvPr id="6" name="Freeform 6"/>
          <p:cNvSpPr/>
          <p:nvPr/>
        </p:nvSpPr>
        <p:spPr>
          <a:xfrm rot="222261">
            <a:off x="15125937" y="7086743"/>
            <a:ext cx="3064977" cy="3104489"/>
          </a:xfrm>
          <a:custGeom>
            <a:avLst/>
            <a:gdLst/>
            <a:ahLst/>
            <a:cxnLst/>
            <a:rect l="l" t="t" r="r" b="b"/>
            <a:pathLst>
              <a:path w="3064977" h="3104489">
                <a:moveTo>
                  <a:pt x="0" y="0"/>
                </a:moveTo>
                <a:lnTo>
                  <a:pt x="3064977" y="0"/>
                </a:lnTo>
                <a:lnTo>
                  <a:pt x="3064977" y="3104489"/>
                </a:lnTo>
                <a:lnTo>
                  <a:pt x="0" y="3104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" r="-17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85886" y="1"/>
            <a:ext cx="1959539" cy="2000228"/>
          </a:xfrm>
          <a:custGeom>
            <a:avLst/>
            <a:gdLst/>
            <a:ahLst/>
            <a:cxnLst/>
            <a:rect l="l" t="t" r="r" b="b"/>
            <a:pathLst>
              <a:path w="1959539" h="2000228">
                <a:moveTo>
                  <a:pt x="0" y="0"/>
                </a:moveTo>
                <a:lnTo>
                  <a:pt x="1959539" y="0"/>
                </a:lnTo>
                <a:lnTo>
                  <a:pt x="1959539" y="2000228"/>
                </a:lnTo>
                <a:lnTo>
                  <a:pt x="0" y="2000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38" r="-1038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72689" y="-501274"/>
            <a:ext cx="3002778" cy="3002778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654132" y="308142"/>
            <a:ext cx="3459257" cy="1120582"/>
            <a:chOff x="0" y="0"/>
            <a:chExt cx="2940405" cy="9525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40431" cy="952500"/>
            </a:xfrm>
            <a:custGeom>
              <a:avLst/>
              <a:gdLst/>
              <a:ahLst/>
              <a:cxnLst/>
              <a:rect l="l" t="t" r="r" b="b"/>
              <a:pathLst>
                <a:path w="2940431" h="952500">
                  <a:moveTo>
                    <a:pt x="0" y="0"/>
                  </a:moveTo>
                  <a:lnTo>
                    <a:pt x="2940431" y="0"/>
                  </a:lnTo>
                  <a:lnTo>
                    <a:pt x="2940431" y="952500"/>
                  </a:lnTo>
                  <a:lnTo>
                    <a:pt x="0" y="952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53" b="-104353"/>
              </a:stretch>
            </a:blipFill>
          </p:spPr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61053">
            <a:off x="297276" y="7243274"/>
            <a:ext cx="4475901" cy="2962233"/>
          </a:xfrm>
          <a:custGeom>
            <a:avLst/>
            <a:gdLst/>
            <a:ahLst/>
            <a:cxnLst/>
            <a:rect l="l" t="t" r="r" b="b"/>
            <a:pathLst>
              <a:path w="4475901" h="2962233">
                <a:moveTo>
                  <a:pt x="0" y="0"/>
                </a:moveTo>
                <a:lnTo>
                  <a:pt x="4475901" y="0"/>
                </a:lnTo>
                <a:lnTo>
                  <a:pt x="4475901" y="2962233"/>
                </a:lnTo>
                <a:lnTo>
                  <a:pt x="0" y="296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" r="-115"/>
            </a:stretch>
          </a:blipFill>
        </p:spPr>
      </p:sp>
      <p:sp>
        <p:nvSpPr>
          <p:cNvPr id="3" name="Freeform 3"/>
          <p:cNvSpPr/>
          <p:nvPr/>
        </p:nvSpPr>
        <p:spPr>
          <a:xfrm rot="776861">
            <a:off x="13760713" y="1280314"/>
            <a:ext cx="4108761" cy="2927292"/>
          </a:xfrm>
          <a:custGeom>
            <a:avLst/>
            <a:gdLst/>
            <a:ahLst/>
            <a:cxnLst/>
            <a:rect l="l" t="t" r="r" b="b"/>
            <a:pathLst>
              <a:path w="4964516" h="3484187">
                <a:moveTo>
                  <a:pt x="0" y="0"/>
                </a:moveTo>
                <a:lnTo>
                  <a:pt x="4964516" y="0"/>
                </a:lnTo>
                <a:lnTo>
                  <a:pt x="4964516" y="3484187"/>
                </a:lnTo>
                <a:lnTo>
                  <a:pt x="0" y="348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8" b="-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91469" y="2375352"/>
            <a:ext cx="12102903" cy="5534137"/>
          </a:xfrm>
          <a:custGeom>
            <a:avLst/>
            <a:gdLst/>
            <a:ahLst/>
            <a:cxnLst/>
            <a:rect l="l" t="t" r="r" b="b"/>
            <a:pathLst>
              <a:path w="12102903" h="5534137">
                <a:moveTo>
                  <a:pt x="0" y="0"/>
                </a:moveTo>
                <a:lnTo>
                  <a:pt x="12102903" y="0"/>
                </a:lnTo>
                <a:lnTo>
                  <a:pt x="12102903" y="5534137"/>
                </a:lnTo>
                <a:lnTo>
                  <a:pt x="0" y="5534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3645" y="6173186"/>
            <a:ext cx="2983834" cy="3476925"/>
          </a:xfrm>
          <a:custGeom>
            <a:avLst/>
            <a:gdLst/>
            <a:ahLst/>
            <a:cxnLst/>
            <a:rect l="l" t="t" r="r" b="b"/>
            <a:pathLst>
              <a:path w="2983834" h="3476925">
                <a:moveTo>
                  <a:pt x="0" y="0"/>
                </a:moveTo>
                <a:lnTo>
                  <a:pt x="2983834" y="0"/>
                </a:lnTo>
                <a:lnTo>
                  <a:pt x="2983834" y="3476925"/>
                </a:lnTo>
                <a:lnTo>
                  <a:pt x="0" y="3476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5" b="-15"/>
            </a:stretch>
          </a:blipFill>
        </p:spPr>
      </p:sp>
      <p:sp>
        <p:nvSpPr>
          <p:cNvPr id="6" name="Freeform 6"/>
          <p:cNvSpPr/>
          <p:nvPr/>
        </p:nvSpPr>
        <p:spPr>
          <a:xfrm rot="-625943">
            <a:off x="1009120" y="274599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3"/>
                </a:lnTo>
                <a:lnTo>
                  <a:pt x="0" y="3787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63" b="-6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05949" y="4454848"/>
            <a:ext cx="9642663" cy="96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112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Thank You!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05949" y="5997888"/>
            <a:ext cx="9642663" cy="58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spc="84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 YOU HAVE ANY QUESTIONS FOR US?</a:t>
            </a:r>
          </a:p>
        </p:txBody>
      </p:sp>
      <p:sp>
        <p:nvSpPr>
          <p:cNvPr id="9" name="Freeform 9"/>
          <p:cNvSpPr/>
          <p:nvPr/>
        </p:nvSpPr>
        <p:spPr>
          <a:xfrm rot="1249431">
            <a:off x="15493311" y="4063521"/>
            <a:ext cx="1854516" cy="3183718"/>
          </a:xfrm>
          <a:custGeom>
            <a:avLst/>
            <a:gdLst/>
            <a:ahLst/>
            <a:cxnLst/>
            <a:rect l="l" t="t" r="r" b="b"/>
            <a:pathLst>
              <a:path w="1854516" h="3183718">
                <a:moveTo>
                  <a:pt x="0" y="0"/>
                </a:moveTo>
                <a:lnTo>
                  <a:pt x="1854516" y="0"/>
                </a:lnTo>
                <a:lnTo>
                  <a:pt x="1854516" y="3183718"/>
                </a:lnTo>
                <a:lnTo>
                  <a:pt x="0" y="3183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35" b="-35"/>
            </a:stretch>
          </a:blipFill>
        </p:spPr>
      </p:sp>
      <p:sp>
        <p:nvSpPr>
          <p:cNvPr id="10" name="Freeform 10"/>
          <p:cNvSpPr/>
          <p:nvPr/>
        </p:nvSpPr>
        <p:spPr>
          <a:xfrm rot="-3234068" flipH="1">
            <a:off x="190799" y="3373369"/>
            <a:ext cx="1867415" cy="2574131"/>
          </a:xfrm>
          <a:custGeom>
            <a:avLst/>
            <a:gdLst/>
            <a:ahLst/>
            <a:cxnLst/>
            <a:rect l="l" t="t" r="r" b="b"/>
            <a:pathLst>
              <a:path w="1867415" h="2574131">
                <a:moveTo>
                  <a:pt x="1867415" y="0"/>
                </a:moveTo>
                <a:lnTo>
                  <a:pt x="0" y="0"/>
                </a:lnTo>
                <a:lnTo>
                  <a:pt x="0" y="2574131"/>
                </a:lnTo>
                <a:lnTo>
                  <a:pt x="1867415" y="2574131"/>
                </a:lnTo>
                <a:lnTo>
                  <a:pt x="186741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818" b="-818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374191" y="-220072"/>
            <a:ext cx="2805781" cy="2805781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475562" y="357154"/>
            <a:ext cx="3455312" cy="1119304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72" b="-572"/>
            </a:stretch>
          </a:blipFill>
        </p:spPr>
      </p:sp>
      <p:grpSp>
        <p:nvGrpSpPr>
          <p:cNvPr id="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</p:sp>
      </p:grpSp>
      <p:grpSp>
        <p:nvGrpSpPr>
          <p:cNvPr id="9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9"/>
          <a:srcRect t="870" r="322" b="1739"/>
          <a:stretch>
            <a:fillRect/>
          </a:stretch>
        </p:blipFill>
        <p:spPr>
          <a:xfrm>
            <a:off x="2214514" y="1071534"/>
            <a:ext cx="13787534" cy="81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grpSp>
        <p:nvGrpSpPr>
          <p:cNvPr id="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</p:sp>
      </p:grpSp>
      <p:grpSp>
        <p:nvGrpSpPr>
          <p:cNvPr id="9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t="-104349" b="-104349"/>
              </a:stretch>
            </a:blipFill>
          </p:spPr>
        </p:sp>
      </p:grpSp>
      <p:sp>
        <p:nvSpPr>
          <p:cNvPr id="10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372BA71-6C74-86A4-F51B-10B94EB1D958}"/>
              </a:ext>
            </a:extLst>
          </p:cNvPr>
          <p:cNvSpPr txBox="1">
            <a:spLocks/>
          </p:cNvSpPr>
          <p:nvPr/>
        </p:nvSpPr>
        <p:spPr>
          <a:xfrm>
            <a:off x="2771777" y="1399084"/>
            <a:ext cx="5249831" cy="58326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F0000"/>
                </a:solidFill>
              </a:rPr>
              <a:t>The SAT, or Scholastic Assessment Test</a:t>
            </a:r>
          </a:p>
          <a:p>
            <a:pPr algn="l"/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Purpose:</a:t>
            </a:r>
          </a:p>
          <a:p>
            <a:pPr algn="l"/>
            <a:r>
              <a:rPr lang="en-US" sz="2800" b="1" dirty="0"/>
              <a:t>It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is a standardized test widely used for college admissions all over the world. It assesses a student's readiness for college-level  in reading, writing, and math. </a:t>
            </a: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</p:txBody>
      </p:sp>
      <p:sp>
        <p:nvSpPr>
          <p:cNvPr id="12" name="Subtitle 15">
            <a:extLst>
              <a:ext uri="{FF2B5EF4-FFF2-40B4-BE49-F238E27FC236}">
                <a16:creationId xmlns:a16="http://schemas.microsoft.com/office/drawing/2014/main" id="{68251001-459D-71FD-D288-93240B005EB7}"/>
              </a:ext>
            </a:extLst>
          </p:cNvPr>
          <p:cNvSpPr txBox="1">
            <a:spLocks/>
          </p:cNvSpPr>
          <p:nvPr/>
        </p:nvSpPr>
        <p:spPr>
          <a:xfrm>
            <a:off x="9121495" y="1399083"/>
            <a:ext cx="5249829" cy="58326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*Egyptian Scholastic Test (EST):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Purpose:</a:t>
            </a:r>
          </a:p>
          <a:p>
            <a:r>
              <a:rPr lang="en-US" sz="2400" b="1" dirty="0"/>
              <a:t>The EST is specifically designed for students in Egypt who are applying to Egyptian universities (public, private, and national).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•	Structure:</a:t>
            </a:r>
          </a:p>
          <a:p>
            <a:pPr marL="0" indent="0">
              <a:buNone/>
            </a:pPr>
            <a:r>
              <a:rPr lang="en-US" sz="2400" b="1" dirty="0"/>
              <a:t>The EST has two main sections: EST 1 (mandatory for all) and EST 2 (required for science and engineering colleges). 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5578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72" b="-572"/>
            </a:stretch>
          </a:blipFill>
        </p:spPr>
      </p:sp>
      <p:grpSp>
        <p:nvGrpSpPr>
          <p:cNvPr id="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</p:sp>
      </p:grpSp>
      <p:grpSp>
        <p:nvGrpSpPr>
          <p:cNvPr id="9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 t="-104349" b="-104349"/>
              </a:stretch>
            </a:blipFill>
          </p:spPr>
        </p:sp>
      </p:grpSp>
      <p:sp>
        <p:nvSpPr>
          <p:cNvPr id="12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Subtitle 15">
            <a:extLst>
              <a:ext uri="{FF2B5EF4-FFF2-40B4-BE49-F238E27FC236}">
                <a16:creationId xmlns:a16="http://schemas.microsoft.com/office/drawing/2014/main" id="{71946197-33DC-A888-E789-25555633C9ED}"/>
              </a:ext>
            </a:extLst>
          </p:cNvPr>
          <p:cNvSpPr txBox="1">
            <a:spLocks/>
          </p:cNvSpPr>
          <p:nvPr/>
        </p:nvSpPr>
        <p:spPr>
          <a:xfrm>
            <a:off x="9142920" y="1471092"/>
            <a:ext cx="6409792" cy="66967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EST I: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Paper-based test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Literacy Test 1 </a:t>
            </a:r>
            <a:r>
              <a:rPr lang="en-US" sz="2800" b="1" dirty="0"/>
              <a:t>(reading, writing, and math )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Writing Test: </a:t>
            </a:r>
            <a:r>
              <a:rPr lang="en-US" sz="2800" b="1" dirty="0"/>
              <a:t>44 multiple-choice questions in 35 minutes.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Literacy Test 2 </a:t>
            </a:r>
            <a:r>
              <a:rPr lang="en-US" sz="2800" b="1" dirty="0"/>
              <a:t>(Reading): 52 multiple-choice questions in 65 minutes.</a:t>
            </a:r>
          </a:p>
          <a:p>
            <a:endParaRPr lang="en-US" sz="28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17A4D0C9-751F-BF2D-A867-C58E34F7F01B}"/>
              </a:ext>
            </a:extLst>
          </p:cNvPr>
          <p:cNvSpPr txBox="1">
            <a:spLocks/>
          </p:cNvSpPr>
          <p:nvPr/>
        </p:nvSpPr>
        <p:spPr>
          <a:xfrm>
            <a:off x="3239344" y="1476504"/>
            <a:ext cx="5400600" cy="69793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FF0000"/>
                </a:solidFill>
              </a:rPr>
              <a:t>-Content: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/>
              <a:t>The test covers reading, writing  and math. 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-Format: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/>
              <a:t>The SAT is </a:t>
            </a:r>
            <a:r>
              <a:rPr lang="en-US" sz="2800" b="1" dirty="0">
                <a:solidFill>
                  <a:srgbClr val="FF0000"/>
                </a:solidFill>
              </a:rPr>
              <a:t>a fully digital, computer-based test.</a:t>
            </a:r>
            <a:r>
              <a:rPr lang="en-US" sz="2800" b="1" dirty="0"/>
              <a:t> It is adaptive, meaning that the difficulty of the second module in each section is adjusted based on the student's performance in the first module.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Reading and Writing</a:t>
            </a:r>
            <a:br>
              <a:rPr lang="en-US" sz="2800" b="1" dirty="0"/>
            </a:br>
            <a:r>
              <a:rPr lang="en-US" sz="2800" b="1" dirty="0"/>
              <a:t>54 questions, divided into  two modules (27 questions per module).  Each module: 32 min.</a:t>
            </a:r>
            <a:br>
              <a:rPr lang="en-US" sz="2400" b="1" dirty="0"/>
            </a:b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6920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4303631" cy="8405562"/>
          </a:xfrm>
          <a:custGeom>
            <a:avLst/>
            <a:gdLst/>
            <a:ahLst/>
            <a:cxnLst/>
            <a:rect l="l" t="t" r="r" b="b"/>
            <a:pathLst>
              <a:path w="14303631" h="8405562">
                <a:moveTo>
                  <a:pt x="0" y="0"/>
                </a:moveTo>
                <a:lnTo>
                  <a:pt x="14303631" y="0"/>
                </a:lnTo>
                <a:lnTo>
                  <a:pt x="14303631" y="8405562"/>
                </a:lnTo>
                <a:lnTo>
                  <a:pt x="0" y="8405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7" name="Freeform 7"/>
          <p:cNvSpPr/>
          <p:nvPr/>
        </p:nvSpPr>
        <p:spPr>
          <a:xfrm rot="-364794">
            <a:off x="15328559" y="514900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6"/>
                </a:lnTo>
                <a:lnTo>
                  <a:pt x="0" y="3089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0" b="-3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59831" y="3460163"/>
            <a:ext cx="11061660" cy="369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Academic</a:t>
            </a:r>
          </a:p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Vision &amp; Mission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667132" y="643795"/>
            <a:ext cx="2436904" cy="2436904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730297" y="1108504"/>
            <a:ext cx="3782388" cy="122525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707110"/>
            <a:ext cx="13864724" cy="6870620"/>
          </a:xfrm>
          <a:custGeom>
            <a:avLst/>
            <a:gdLst/>
            <a:ahLst/>
            <a:cxnLst/>
            <a:rect l="l" t="t" r="r" b="b"/>
            <a:pathLst>
              <a:path w="13864724" h="6870620">
                <a:moveTo>
                  <a:pt x="0" y="0"/>
                </a:moveTo>
                <a:lnTo>
                  <a:pt x="13864724" y="0"/>
                </a:lnTo>
                <a:lnTo>
                  <a:pt x="13864724" y="6870620"/>
                </a:lnTo>
                <a:lnTo>
                  <a:pt x="0" y="6870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8014" flipH="1">
            <a:off x="15339766" y="5211415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8"/>
                </a:lnTo>
                <a:lnTo>
                  <a:pt x="2161637" y="3178878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6" b="-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63276" y="-100093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6" b="-26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2770005" y="7523636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909" b="-90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28894" y="-36"/>
            <a:ext cx="11796148" cy="174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38"/>
              </a:lnSpc>
            </a:pPr>
            <a:r>
              <a:rPr lang="en-US" sz="15238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Vision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85688" y="0"/>
            <a:ext cx="2523991" cy="2523991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330212" y="167286"/>
            <a:ext cx="4259903" cy="1379941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520268" y="2328405"/>
            <a:ext cx="13636095" cy="541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4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To empower every student to reach their highest potential, </a:t>
            </a:r>
          </a:p>
          <a:p>
            <a:pPr algn="l">
              <a:lnSpc>
                <a:spcPts val="7920"/>
              </a:lnSpc>
            </a:pPr>
            <a:r>
              <a:rPr lang="en-US" sz="4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foster a love for lifelong </a:t>
            </a:r>
          </a:p>
          <a:p>
            <a:pPr algn="l">
              <a:lnSpc>
                <a:spcPts val="7920"/>
              </a:lnSpc>
            </a:pPr>
            <a:r>
              <a:rPr lang="en-US" sz="4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learning, and develop the skills, resilience, </a:t>
            </a:r>
          </a:p>
          <a:p>
            <a:pPr algn="l">
              <a:lnSpc>
                <a:spcPts val="7920"/>
              </a:lnSpc>
            </a:pPr>
            <a:r>
              <a:rPr lang="en-US" sz="4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and empathy needed to thrive as global citizens.</a:t>
            </a:r>
          </a:p>
          <a:p>
            <a:pPr algn="l">
              <a:lnSpc>
                <a:spcPts val="7920"/>
              </a:lnSpc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0558" y="1707110"/>
            <a:ext cx="13864724" cy="6870620"/>
          </a:xfrm>
          <a:custGeom>
            <a:avLst/>
            <a:gdLst/>
            <a:ahLst/>
            <a:cxnLst/>
            <a:rect l="l" t="t" r="r" b="b"/>
            <a:pathLst>
              <a:path w="13864724" h="6870620">
                <a:moveTo>
                  <a:pt x="0" y="0"/>
                </a:moveTo>
                <a:lnTo>
                  <a:pt x="13864724" y="0"/>
                </a:lnTo>
                <a:lnTo>
                  <a:pt x="13864724" y="6870620"/>
                </a:lnTo>
                <a:lnTo>
                  <a:pt x="0" y="687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08014" flipH="1">
            <a:off x="16383" y="1705746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8"/>
                </a:lnTo>
                <a:lnTo>
                  <a:pt x="2161637" y="3178878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" b="-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01916" y="1428724"/>
            <a:ext cx="2786082" cy="2877290"/>
          </a:xfrm>
          <a:custGeom>
            <a:avLst/>
            <a:gdLst/>
            <a:ahLst/>
            <a:cxnLst/>
            <a:rect l="l" t="t" r="r" b="b"/>
            <a:pathLst>
              <a:path w="2786082" h="2877290">
                <a:moveTo>
                  <a:pt x="0" y="0"/>
                </a:moveTo>
                <a:lnTo>
                  <a:pt x="2786082" y="0"/>
                </a:lnTo>
                <a:lnTo>
                  <a:pt x="2786082" y="2877290"/>
                </a:lnTo>
                <a:lnTo>
                  <a:pt x="0" y="2877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4" r="-614"/>
            </a:stretch>
          </a:blipFill>
        </p:spPr>
      </p:sp>
      <p:sp>
        <p:nvSpPr>
          <p:cNvPr id="5" name="Freeform 5"/>
          <p:cNvSpPr/>
          <p:nvPr/>
        </p:nvSpPr>
        <p:spPr>
          <a:xfrm rot="-788607">
            <a:off x="13922850" y="6861014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21461" y="83402"/>
            <a:ext cx="10445078" cy="1695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8"/>
              </a:lnSpc>
            </a:pPr>
            <a:r>
              <a:rPr lang="en-US" sz="14638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43142" y="2180053"/>
            <a:ext cx="13753589" cy="56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mission is to provide a safe, inclusive,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challenging environment that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promotes academic excellence, personal growth,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responsible citizenship.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are committed to engaging students in critical thinking,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innovation, and collaboration while respecting diverse perspectives. Through a supportive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and engaging community, we prepare our students to excel in higher 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education and their future careers,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becoming leaders who positively impact the world.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85688" y="0"/>
            <a:ext cx="1714512" cy="1714512"/>
            <a:chOff x="0" y="0"/>
            <a:chExt cx="2286016" cy="2286016"/>
          </a:xfrm>
        </p:grpSpPr>
        <p:sp>
          <p:nvSpPr>
            <p:cNvPr id="10" name="Freeform 10" descr="WhatsApp Image 2025-08-29 at 13.45.06 (1).jpeg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930478" y="266354"/>
            <a:ext cx="4029317" cy="1305246"/>
            <a:chOff x="0" y="0"/>
            <a:chExt cx="3528487" cy="11430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471141" y="7477635"/>
            <a:ext cx="2943549" cy="2551707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3" name="Rectangle 12"/>
          <p:cNvSpPr/>
          <p:nvPr/>
        </p:nvSpPr>
        <p:spPr>
          <a:xfrm>
            <a:off x="2928894" y="2071666"/>
            <a:ext cx="12001584" cy="6215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</a:rPr>
              <a:t>What about the curriculum in our American Division for grades 10&amp;11&amp;12?   </a:t>
            </a:r>
          </a:p>
        </p:txBody>
      </p:sp>
    </p:spTree>
    <p:extLst>
      <p:ext uri="{BB962C8B-B14F-4D97-AF65-F5344CB8AC3E}">
        <p14:creationId xmlns:p14="http://schemas.microsoft.com/office/powerpoint/2010/main" val="371412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471141" y="7477635"/>
            <a:ext cx="2943549" cy="2551707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28752"/>
              </p:ext>
            </p:extLst>
          </p:nvPr>
        </p:nvGraphicFramePr>
        <p:xfrm>
          <a:off x="3643274" y="1487610"/>
          <a:ext cx="10572824" cy="826440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28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Subject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Credits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English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Math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Biology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44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World History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Arabic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Second Language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Art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½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Physical Education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½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Computer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29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Total Credits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8 credits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33034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572232" y="174948"/>
            <a:ext cx="4092184" cy="12189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GRADE 10 </a:t>
            </a:r>
          </a:p>
        </p:txBody>
      </p:sp>
    </p:spTree>
    <p:extLst>
      <p:ext uri="{BB962C8B-B14F-4D97-AF65-F5344CB8AC3E}">
        <p14:creationId xmlns:p14="http://schemas.microsoft.com/office/powerpoint/2010/main" val="3714125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471141" y="7477635"/>
            <a:ext cx="2943549" cy="2551707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867416"/>
              </p:ext>
            </p:extLst>
          </p:nvPr>
        </p:nvGraphicFramePr>
        <p:xfrm>
          <a:off x="3500398" y="2000228"/>
          <a:ext cx="11501518" cy="728667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750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0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68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Subject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Credits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English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Math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Chemistry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65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Sociology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computer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Second Language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Art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EG" sz="2500" dirty="0"/>
                        <a:t>½                 </a:t>
                      </a:r>
                      <a:r>
                        <a:rPr lang="en-US" sz="2500" dirty="0"/>
                        <a:t> credit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Physical Education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½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866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Total Credits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7 credits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7000860" y="257216"/>
            <a:ext cx="4240452" cy="12858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GRADE 11 </a:t>
            </a:r>
          </a:p>
        </p:txBody>
      </p:sp>
    </p:spTree>
    <p:extLst>
      <p:ext uri="{BB962C8B-B14F-4D97-AF65-F5344CB8AC3E}">
        <p14:creationId xmlns:p14="http://schemas.microsoft.com/office/powerpoint/2010/main" val="371412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88607">
            <a:off x="13922850" y="7432519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2944" y="0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6" name="Freeform 6"/>
          <p:cNvSpPr/>
          <p:nvPr/>
        </p:nvSpPr>
        <p:spPr>
          <a:xfrm rot="1840294">
            <a:off x="15507451" y="844203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073222" y="428592"/>
            <a:ext cx="3646497" cy="1181236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4000492"/>
            <a:ext cx="3143208" cy="6000756"/>
            <a:chOff x="0" y="0"/>
            <a:chExt cx="4190944" cy="8001008"/>
          </a:xfrm>
        </p:grpSpPr>
        <p:sp>
          <p:nvSpPr>
            <p:cNvPr id="10" name="Freeform 10" descr="https://png.pngtree.com/png-clipart/20230913/original/pngtree-graduation-clipart-cartoon-graduate-student-wearing-his-graduation-cap-and-gown-png-image_11060029.png"/>
            <p:cNvSpPr/>
            <p:nvPr/>
          </p:nvSpPr>
          <p:spPr>
            <a:xfrm>
              <a:off x="0" y="0"/>
              <a:ext cx="4191000" cy="8001000"/>
            </a:xfrm>
            <a:custGeom>
              <a:avLst/>
              <a:gdLst/>
              <a:ahLst/>
              <a:cxnLst/>
              <a:rect l="l" t="t" r="r" b="b"/>
              <a:pathLst>
                <a:path w="4191000" h="8001000">
                  <a:moveTo>
                    <a:pt x="0" y="0"/>
                  </a:moveTo>
                  <a:lnTo>
                    <a:pt x="4191000" y="0"/>
                  </a:lnTo>
                  <a:lnTo>
                    <a:pt x="4191000" y="8001000"/>
                  </a:lnTo>
                  <a:lnTo>
                    <a:pt x="0" y="800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4548" r="-3636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214646" y="1000096"/>
            <a:ext cx="11681786" cy="8586880"/>
            <a:chOff x="0" y="0"/>
            <a:chExt cx="14478101" cy="10642356"/>
          </a:xfrm>
        </p:grpSpPr>
        <p:sp>
          <p:nvSpPr>
            <p:cNvPr id="12" name="Freeform 12" descr="WhatsApp Image 2025-08-29 at 14.31.18.jpeg"/>
            <p:cNvSpPr/>
            <p:nvPr/>
          </p:nvSpPr>
          <p:spPr>
            <a:xfrm>
              <a:off x="0" y="0"/>
              <a:ext cx="14478127" cy="10642346"/>
            </a:xfrm>
            <a:custGeom>
              <a:avLst/>
              <a:gdLst/>
              <a:ahLst/>
              <a:cxnLst/>
              <a:rect l="l" t="t" r="r" b="b"/>
              <a:pathLst>
                <a:path w="14478127" h="10642346">
                  <a:moveTo>
                    <a:pt x="0" y="0"/>
                  </a:moveTo>
                  <a:lnTo>
                    <a:pt x="14478127" y="0"/>
                  </a:lnTo>
                  <a:lnTo>
                    <a:pt x="14478127" y="10642346"/>
                  </a:lnTo>
                  <a:lnTo>
                    <a:pt x="0" y="106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2897" b="-10840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413516" y="0"/>
            <a:ext cx="3112920" cy="3112920"/>
            <a:chOff x="0" y="0"/>
            <a:chExt cx="2286016" cy="2286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471141" y="7477635"/>
            <a:ext cx="2943549" cy="2551707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757166"/>
              </p:ext>
            </p:extLst>
          </p:nvPr>
        </p:nvGraphicFramePr>
        <p:xfrm>
          <a:off x="3357522" y="1643038"/>
          <a:ext cx="10572824" cy="79366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28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6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Subject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Credits</a:t>
                      </a:r>
                      <a:r>
                        <a:rPr lang="en-US" sz="2500" baseline="0" dirty="0"/>
                        <a:t>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English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Advanced Math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Physics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02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Business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Advanced Biology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</a:t>
                      </a:r>
                      <a:r>
                        <a:rPr lang="en-US" sz="2500" baseline="0" dirty="0"/>
                        <a:t> (Optional)</a:t>
                      </a:r>
                      <a:endParaRPr lang="en-US" sz="2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Advanced Mechanics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(Optional)</a:t>
                      </a:r>
                      <a:endParaRPr lang="en-US" sz="2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Art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½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Computer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Physical Education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½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Total Credits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6 credit 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500794" y="576237"/>
            <a:ext cx="3607646" cy="9953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GRADE 12 </a:t>
            </a:r>
          </a:p>
        </p:txBody>
      </p:sp>
    </p:spTree>
    <p:extLst>
      <p:ext uri="{BB962C8B-B14F-4D97-AF65-F5344CB8AC3E}">
        <p14:creationId xmlns:p14="http://schemas.microsoft.com/office/powerpoint/2010/main" val="371412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059598" y="4301640"/>
            <a:ext cx="3319929" cy="1585259"/>
            <a:chOff x="0" y="0"/>
            <a:chExt cx="4426572" cy="2113679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4392803" cy="2079879"/>
            </a:xfrm>
            <a:custGeom>
              <a:avLst/>
              <a:gdLst/>
              <a:ahLst/>
              <a:cxnLst/>
              <a:rect l="l" t="t" r="r" b="b"/>
              <a:pathLst>
                <a:path w="4392803" h="2079879">
                  <a:moveTo>
                    <a:pt x="0" y="0"/>
                  </a:moveTo>
                  <a:lnTo>
                    <a:pt x="4392803" y="0"/>
                  </a:lnTo>
                  <a:lnTo>
                    <a:pt x="4392803" y="2079879"/>
                  </a:lnTo>
                  <a:lnTo>
                    <a:pt x="0" y="2079879"/>
                  </a:lnTo>
                  <a:close/>
                </a:path>
              </a:pathLst>
            </a:custGeom>
            <a:solidFill>
              <a:srgbClr val="4BACC6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426585" cy="2113661"/>
            </a:xfrm>
            <a:custGeom>
              <a:avLst/>
              <a:gdLst/>
              <a:ahLst/>
              <a:cxnLst/>
              <a:rect l="l" t="t" r="r" b="b"/>
              <a:pathLst>
                <a:path w="4426585" h="2113661">
                  <a:moveTo>
                    <a:pt x="16891" y="0"/>
                  </a:moveTo>
                  <a:lnTo>
                    <a:pt x="4409694" y="0"/>
                  </a:lnTo>
                  <a:cubicBezTo>
                    <a:pt x="4419092" y="0"/>
                    <a:pt x="4426585" y="7620"/>
                    <a:pt x="4426585" y="16891"/>
                  </a:cubicBezTo>
                  <a:lnTo>
                    <a:pt x="4426585" y="2096770"/>
                  </a:lnTo>
                  <a:cubicBezTo>
                    <a:pt x="4426585" y="2106168"/>
                    <a:pt x="4418965" y="2113661"/>
                    <a:pt x="4409694" y="2113661"/>
                  </a:cubicBezTo>
                  <a:lnTo>
                    <a:pt x="16891" y="2113661"/>
                  </a:lnTo>
                  <a:cubicBezTo>
                    <a:pt x="7493" y="2113661"/>
                    <a:pt x="0" y="2106041"/>
                    <a:pt x="0" y="209677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096770"/>
                  </a:lnTo>
                  <a:lnTo>
                    <a:pt x="16891" y="2096770"/>
                  </a:lnTo>
                  <a:lnTo>
                    <a:pt x="16891" y="2079879"/>
                  </a:lnTo>
                  <a:lnTo>
                    <a:pt x="4409694" y="2079879"/>
                  </a:lnTo>
                  <a:lnTo>
                    <a:pt x="4409694" y="2096770"/>
                  </a:lnTo>
                  <a:lnTo>
                    <a:pt x="4392803" y="2096770"/>
                  </a:lnTo>
                  <a:lnTo>
                    <a:pt x="4392803" y="16891"/>
                  </a:lnTo>
                  <a:lnTo>
                    <a:pt x="4409694" y="16891"/>
                  </a:lnTo>
                  <a:lnTo>
                    <a:pt x="4409694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357D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4426572" cy="2199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100%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065388" y="6726593"/>
            <a:ext cx="3319929" cy="1585259"/>
            <a:chOff x="0" y="0"/>
            <a:chExt cx="4426572" cy="2113679"/>
          </a:xfrm>
        </p:grpSpPr>
        <p:sp>
          <p:nvSpPr>
            <p:cNvPr id="16" name="Freeform 16"/>
            <p:cNvSpPr/>
            <p:nvPr/>
          </p:nvSpPr>
          <p:spPr>
            <a:xfrm>
              <a:off x="16891" y="16891"/>
              <a:ext cx="4392803" cy="2079879"/>
            </a:xfrm>
            <a:custGeom>
              <a:avLst/>
              <a:gdLst/>
              <a:ahLst/>
              <a:cxnLst/>
              <a:rect l="l" t="t" r="r" b="b"/>
              <a:pathLst>
                <a:path w="4392803" h="2079879">
                  <a:moveTo>
                    <a:pt x="0" y="0"/>
                  </a:moveTo>
                  <a:lnTo>
                    <a:pt x="4392803" y="0"/>
                  </a:lnTo>
                  <a:lnTo>
                    <a:pt x="4392803" y="2079879"/>
                  </a:lnTo>
                  <a:lnTo>
                    <a:pt x="0" y="2079879"/>
                  </a:lnTo>
                  <a:close/>
                </a:path>
              </a:pathLst>
            </a:custGeom>
            <a:solidFill>
              <a:srgbClr val="4F81BD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4426585" cy="2113661"/>
            </a:xfrm>
            <a:custGeom>
              <a:avLst/>
              <a:gdLst/>
              <a:ahLst/>
              <a:cxnLst/>
              <a:rect l="l" t="t" r="r" b="b"/>
              <a:pathLst>
                <a:path w="4426585" h="2113661">
                  <a:moveTo>
                    <a:pt x="16891" y="0"/>
                  </a:moveTo>
                  <a:lnTo>
                    <a:pt x="4409694" y="0"/>
                  </a:lnTo>
                  <a:cubicBezTo>
                    <a:pt x="4419092" y="0"/>
                    <a:pt x="4426585" y="7620"/>
                    <a:pt x="4426585" y="16891"/>
                  </a:cubicBezTo>
                  <a:lnTo>
                    <a:pt x="4426585" y="2096770"/>
                  </a:lnTo>
                  <a:cubicBezTo>
                    <a:pt x="4426585" y="2106168"/>
                    <a:pt x="4418965" y="2113661"/>
                    <a:pt x="4409694" y="2113661"/>
                  </a:cubicBezTo>
                  <a:lnTo>
                    <a:pt x="16891" y="2113661"/>
                  </a:lnTo>
                  <a:cubicBezTo>
                    <a:pt x="7493" y="2113661"/>
                    <a:pt x="0" y="2106041"/>
                    <a:pt x="0" y="209677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096770"/>
                  </a:lnTo>
                  <a:lnTo>
                    <a:pt x="16891" y="2096770"/>
                  </a:lnTo>
                  <a:lnTo>
                    <a:pt x="16891" y="2079879"/>
                  </a:lnTo>
                  <a:lnTo>
                    <a:pt x="4409694" y="2079879"/>
                  </a:lnTo>
                  <a:lnTo>
                    <a:pt x="4409694" y="2096770"/>
                  </a:lnTo>
                  <a:lnTo>
                    <a:pt x="4392803" y="2096770"/>
                  </a:lnTo>
                  <a:lnTo>
                    <a:pt x="4392803" y="16891"/>
                  </a:lnTo>
                  <a:lnTo>
                    <a:pt x="4409694" y="16891"/>
                  </a:lnTo>
                  <a:lnTo>
                    <a:pt x="4409694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385D8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4426572" cy="2199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40%</a:t>
              </a:r>
            </a:p>
            <a:p>
              <a:pPr algn="ctr">
                <a:lnSpc>
                  <a:spcPts val="5759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GPA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12080" y="6726593"/>
            <a:ext cx="3319929" cy="1585259"/>
            <a:chOff x="0" y="0"/>
            <a:chExt cx="4426572" cy="2113679"/>
          </a:xfrm>
        </p:grpSpPr>
        <p:sp>
          <p:nvSpPr>
            <p:cNvPr id="20" name="Freeform 20"/>
            <p:cNvSpPr/>
            <p:nvPr/>
          </p:nvSpPr>
          <p:spPr>
            <a:xfrm>
              <a:off x="16891" y="16891"/>
              <a:ext cx="4392803" cy="2079879"/>
            </a:xfrm>
            <a:custGeom>
              <a:avLst/>
              <a:gdLst/>
              <a:ahLst/>
              <a:cxnLst/>
              <a:rect l="l" t="t" r="r" b="b"/>
              <a:pathLst>
                <a:path w="4392803" h="2079879">
                  <a:moveTo>
                    <a:pt x="0" y="0"/>
                  </a:moveTo>
                  <a:lnTo>
                    <a:pt x="4392803" y="0"/>
                  </a:lnTo>
                  <a:lnTo>
                    <a:pt x="4392803" y="2079879"/>
                  </a:lnTo>
                  <a:lnTo>
                    <a:pt x="0" y="2079879"/>
                  </a:lnTo>
                  <a:close/>
                </a:path>
              </a:pathLst>
            </a:custGeom>
            <a:solidFill>
              <a:srgbClr val="4F81B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4426585" cy="2113661"/>
            </a:xfrm>
            <a:custGeom>
              <a:avLst/>
              <a:gdLst/>
              <a:ahLst/>
              <a:cxnLst/>
              <a:rect l="l" t="t" r="r" b="b"/>
              <a:pathLst>
                <a:path w="4426585" h="2113661">
                  <a:moveTo>
                    <a:pt x="16891" y="0"/>
                  </a:moveTo>
                  <a:lnTo>
                    <a:pt x="4409694" y="0"/>
                  </a:lnTo>
                  <a:cubicBezTo>
                    <a:pt x="4419092" y="0"/>
                    <a:pt x="4426585" y="7620"/>
                    <a:pt x="4426585" y="16891"/>
                  </a:cubicBezTo>
                  <a:lnTo>
                    <a:pt x="4426585" y="2096770"/>
                  </a:lnTo>
                  <a:cubicBezTo>
                    <a:pt x="4426585" y="2106168"/>
                    <a:pt x="4418965" y="2113661"/>
                    <a:pt x="4409694" y="2113661"/>
                  </a:cubicBezTo>
                  <a:lnTo>
                    <a:pt x="16891" y="2113661"/>
                  </a:lnTo>
                  <a:cubicBezTo>
                    <a:pt x="7493" y="2113661"/>
                    <a:pt x="0" y="2106041"/>
                    <a:pt x="0" y="209677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096770"/>
                  </a:lnTo>
                  <a:lnTo>
                    <a:pt x="16891" y="2096770"/>
                  </a:lnTo>
                  <a:lnTo>
                    <a:pt x="16891" y="2079879"/>
                  </a:lnTo>
                  <a:lnTo>
                    <a:pt x="4409694" y="2079879"/>
                  </a:lnTo>
                  <a:lnTo>
                    <a:pt x="4409694" y="2096770"/>
                  </a:lnTo>
                  <a:lnTo>
                    <a:pt x="4392803" y="2096770"/>
                  </a:lnTo>
                  <a:lnTo>
                    <a:pt x="4392803" y="16891"/>
                  </a:lnTo>
                  <a:lnTo>
                    <a:pt x="4409694" y="16891"/>
                  </a:lnTo>
                  <a:lnTo>
                    <a:pt x="4409694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385D8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4426572" cy="2189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60%</a:t>
              </a:r>
            </a:p>
            <a:p>
              <a:pPr algn="ctr">
                <a:lnSpc>
                  <a:spcPts val="48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EST/SAT/ACT</a:t>
              </a:r>
            </a:p>
          </p:txBody>
        </p:sp>
      </p:grpSp>
      <p:sp>
        <p:nvSpPr>
          <p:cNvPr id="23" name="AutoShape 23"/>
          <p:cNvSpPr/>
          <p:nvPr/>
        </p:nvSpPr>
        <p:spPr>
          <a:xfrm rot="1936222">
            <a:off x="9390402" y="6294979"/>
            <a:ext cx="1078791" cy="0"/>
          </a:xfrm>
          <a:prstGeom prst="line">
            <a:avLst/>
          </a:prstGeom>
          <a:ln w="2857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4" name="AutoShape 24"/>
          <p:cNvSpPr/>
          <p:nvPr/>
        </p:nvSpPr>
        <p:spPr>
          <a:xfrm rot="8412817">
            <a:off x="6833283" y="6282653"/>
            <a:ext cx="854548" cy="0"/>
          </a:xfrm>
          <a:prstGeom prst="line">
            <a:avLst/>
          </a:prstGeom>
          <a:ln w="28575" cap="rnd">
            <a:solidFill>
              <a:srgbClr val="4F81B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A195A9-888F-454B-9DF6-A7B43A327EB1}"/>
              </a:ext>
            </a:extLst>
          </p:cNvPr>
          <p:cNvSpPr/>
          <p:nvPr/>
        </p:nvSpPr>
        <p:spPr>
          <a:xfrm>
            <a:off x="4897388" y="1148079"/>
            <a:ext cx="7543800" cy="1600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School Assessment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471141" y="7477635"/>
            <a:ext cx="2943549" cy="2551707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25" name="Rectangle 24"/>
          <p:cNvSpPr/>
          <p:nvPr/>
        </p:nvSpPr>
        <p:spPr>
          <a:xfrm>
            <a:off x="5371020" y="2047156"/>
            <a:ext cx="7543800" cy="1600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School Assessment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18273"/>
              </p:ext>
            </p:extLst>
          </p:nvPr>
        </p:nvGraphicFramePr>
        <p:xfrm>
          <a:off x="1223120" y="4028356"/>
          <a:ext cx="15913769" cy="292608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697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8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8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8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981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Quizzes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Behavior </a:t>
                      </a: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Attendance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Assignment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Participation</a:t>
                      </a:r>
                    </a:p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 Project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Exam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Total 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 10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  10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 10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10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20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30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  100 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125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14257193" y="7432519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366700" y="4106045"/>
            <a:ext cx="3125358" cy="1717301"/>
            <a:chOff x="0" y="0"/>
            <a:chExt cx="4167144" cy="22897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67144" cy="2289735"/>
            </a:xfrm>
            <a:custGeom>
              <a:avLst/>
              <a:gdLst/>
              <a:ahLst/>
              <a:cxnLst/>
              <a:rect l="l" t="t" r="r" b="b"/>
              <a:pathLst>
                <a:path w="4167144" h="2289735">
                  <a:moveTo>
                    <a:pt x="0" y="0"/>
                  </a:moveTo>
                  <a:lnTo>
                    <a:pt x="4167144" y="0"/>
                  </a:lnTo>
                  <a:lnTo>
                    <a:pt x="4167144" y="2289735"/>
                  </a:lnTo>
                  <a:lnTo>
                    <a:pt x="0" y="2289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4167144" cy="2289735"/>
              <a:chOff x="0" y="0"/>
              <a:chExt cx="4167144" cy="228973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167144" cy="2289735"/>
              </a:xfrm>
              <a:custGeom>
                <a:avLst/>
                <a:gdLst/>
                <a:ahLst/>
                <a:cxnLst/>
                <a:rect l="l" t="t" r="r" b="b"/>
                <a:pathLst>
                  <a:path w="4167144" h="2289735">
                    <a:moveTo>
                      <a:pt x="0" y="0"/>
                    </a:moveTo>
                    <a:lnTo>
                      <a:pt x="4167144" y="0"/>
                    </a:lnTo>
                    <a:lnTo>
                      <a:pt x="4167144" y="2289735"/>
                    </a:lnTo>
                    <a:lnTo>
                      <a:pt x="0" y="228973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4167144" cy="235641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2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EST/ACT/SAT sessions </a:t>
                </a:r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7215174" y="6648473"/>
            <a:ext cx="3125358" cy="1717301"/>
            <a:chOff x="0" y="0"/>
            <a:chExt cx="4167144" cy="22897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67144" cy="2289735"/>
            </a:xfrm>
            <a:custGeom>
              <a:avLst/>
              <a:gdLst/>
              <a:ahLst/>
              <a:cxnLst/>
              <a:rect l="l" t="t" r="r" b="b"/>
              <a:pathLst>
                <a:path w="4167144" h="2289735">
                  <a:moveTo>
                    <a:pt x="0" y="0"/>
                  </a:moveTo>
                  <a:lnTo>
                    <a:pt x="4167144" y="0"/>
                  </a:lnTo>
                  <a:lnTo>
                    <a:pt x="4167144" y="2289735"/>
                  </a:lnTo>
                  <a:lnTo>
                    <a:pt x="0" y="2289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4167144" cy="2289735"/>
              <a:chOff x="0" y="0"/>
              <a:chExt cx="4167144" cy="228973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167144" cy="2289735"/>
              </a:xfrm>
              <a:custGeom>
                <a:avLst/>
                <a:gdLst/>
                <a:ahLst/>
                <a:cxnLst/>
                <a:rect l="l" t="t" r="r" b="b"/>
                <a:pathLst>
                  <a:path w="4167144" h="2289735">
                    <a:moveTo>
                      <a:pt x="0" y="0"/>
                    </a:moveTo>
                    <a:lnTo>
                      <a:pt x="4167144" y="0"/>
                    </a:lnTo>
                    <a:lnTo>
                      <a:pt x="4167144" y="2289735"/>
                    </a:lnTo>
                    <a:lnTo>
                      <a:pt x="0" y="228973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4167144" cy="235641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2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Map tests </a:t>
                </a: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1245966" y="4082903"/>
            <a:ext cx="3125358" cy="1717301"/>
            <a:chOff x="0" y="0"/>
            <a:chExt cx="4167144" cy="228973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167144" cy="2289735"/>
            </a:xfrm>
            <a:custGeom>
              <a:avLst/>
              <a:gdLst/>
              <a:ahLst/>
              <a:cxnLst/>
              <a:rect l="l" t="t" r="r" b="b"/>
              <a:pathLst>
                <a:path w="4167144" h="2289735">
                  <a:moveTo>
                    <a:pt x="0" y="0"/>
                  </a:moveTo>
                  <a:lnTo>
                    <a:pt x="4167144" y="0"/>
                  </a:lnTo>
                  <a:lnTo>
                    <a:pt x="4167144" y="2289735"/>
                  </a:lnTo>
                  <a:lnTo>
                    <a:pt x="0" y="2289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5" name="Group 25"/>
            <p:cNvGrpSpPr/>
            <p:nvPr/>
          </p:nvGrpSpPr>
          <p:grpSpPr>
            <a:xfrm>
              <a:off x="0" y="0"/>
              <a:ext cx="4167144" cy="2289735"/>
              <a:chOff x="0" y="0"/>
              <a:chExt cx="4167144" cy="228973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4167144" cy="2289735"/>
              </a:xfrm>
              <a:custGeom>
                <a:avLst/>
                <a:gdLst/>
                <a:ahLst/>
                <a:cxnLst/>
                <a:rect l="l" t="t" r="r" b="b"/>
                <a:pathLst>
                  <a:path w="4167144" h="2289735">
                    <a:moveTo>
                      <a:pt x="0" y="0"/>
                    </a:moveTo>
                    <a:lnTo>
                      <a:pt x="4167144" y="0"/>
                    </a:lnTo>
                    <a:lnTo>
                      <a:pt x="4167144" y="2289735"/>
                    </a:lnTo>
                    <a:lnTo>
                      <a:pt x="0" y="228973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4167144" cy="233736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359"/>
                  </a:lnSpc>
                </a:pPr>
                <a:endParaRPr dirty="0"/>
              </a:p>
              <a:p>
                <a:pPr algn="ctr">
                  <a:lnSpc>
                    <a:spcPts val="3359"/>
                  </a:lnSpc>
                </a:pPr>
                <a:endParaRPr dirty="0"/>
              </a:p>
              <a:p>
                <a:pPr algn="ctr">
                  <a:lnSpc>
                    <a:spcPts val="3359"/>
                  </a:lnSpc>
                </a:pPr>
                <a:r>
                  <a:rPr lang="en-US" sz="2799" b="1" dirty="0">
                    <a:solidFill>
                      <a:srgbClr val="FFFFFF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ACT center </a:t>
                </a:r>
              </a:p>
              <a:p>
                <a:pPr algn="ctr">
                  <a:lnSpc>
                    <a:spcPts val="3359"/>
                  </a:lnSpc>
                </a:pPr>
                <a:endParaRPr dirty="0"/>
              </a:p>
              <a:p>
                <a:pPr algn="l">
                  <a:lnSpc>
                    <a:spcPts val="3359"/>
                  </a:lnSpc>
                </a:pPr>
                <a:endParaRPr dirty="0"/>
              </a:p>
            </p:txBody>
          </p:sp>
        </p:grp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/>
              <a:stretch>
                <a:fillRect t="-104349" b="-104349"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6189717" y="1582686"/>
            <a:ext cx="5056250" cy="5056250"/>
            <a:chOff x="0" y="0"/>
            <a:chExt cx="4000528" cy="400052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00500" cy="4000500"/>
            </a:xfrm>
            <a:custGeom>
              <a:avLst/>
              <a:gdLst/>
              <a:ahLst/>
              <a:cxnLst/>
              <a:rect l="l" t="t" r="r" b="b"/>
              <a:pathLst>
                <a:path w="4000500" h="4000500">
                  <a:moveTo>
                    <a:pt x="0" y="0"/>
                  </a:moveTo>
                  <a:lnTo>
                    <a:pt x="4000500" y="0"/>
                  </a:lnTo>
                  <a:lnTo>
                    <a:pt x="4000500" y="4000500"/>
                  </a:lnTo>
                  <a:lnTo>
                    <a:pt x="0" y="400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0" y="1447981"/>
            <a:ext cx="10175088" cy="70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-428664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938814" y="357154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sp>
        <p:nvSpPr>
          <p:cNvPr id="12" name="Rectangle 11"/>
          <p:cNvSpPr/>
          <p:nvPr/>
        </p:nvSpPr>
        <p:spPr>
          <a:xfrm>
            <a:off x="2571705" y="1928790"/>
            <a:ext cx="13216030" cy="63579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What is MAP Growth </a:t>
            </a:r>
          </a:p>
          <a:p>
            <a:pPr algn="ctr"/>
            <a:r>
              <a:rPr lang="en-US" sz="7200" b="1" dirty="0"/>
              <a:t>And</a:t>
            </a:r>
          </a:p>
          <a:p>
            <a:pPr algn="ctr"/>
            <a:r>
              <a:rPr lang="en-US" sz="7200" b="1" dirty="0"/>
              <a:t> what does it measure?</a:t>
            </a:r>
          </a:p>
        </p:txBody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" r="-4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428692" y="-428664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358974" y="28571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214514" y="1928790"/>
            <a:ext cx="13216030" cy="69294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1-MAP Growth is a computerized and standardized  test. </a:t>
            </a:r>
          </a:p>
          <a:p>
            <a:endParaRPr lang="en-US" sz="4000" b="1" dirty="0"/>
          </a:p>
          <a:p>
            <a:r>
              <a:rPr lang="en-US" sz="4000" b="1" dirty="0"/>
              <a:t>2-Every student gets a unique set of test questions based on responses to previous questions.</a:t>
            </a:r>
          </a:p>
          <a:p>
            <a:endParaRPr lang="en-US" sz="4000" b="1" dirty="0"/>
          </a:p>
          <a:p>
            <a:r>
              <a:rPr lang="en-US" sz="4000" b="1" dirty="0"/>
              <a:t> 3-As the student answers correctly, questions get harder.</a:t>
            </a:r>
          </a:p>
          <a:p>
            <a:endParaRPr lang="en-US" sz="4000" b="1" dirty="0"/>
          </a:p>
          <a:p>
            <a:r>
              <a:rPr lang="en-US" sz="4000" b="1" dirty="0"/>
              <a:t> 4-If the student answers incorrectly, the questions get easier. </a:t>
            </a:r>
          </a:p>
          <a:p>
            <a:endParaRPr lang="en-US" sz="2800" dirty="0"/>
          </a:p>
        </p:txBody>
      </p:sp>
      <p:sp>
        <p:nvSpPr>
          <p:cNvPr id="6" name="Freeform 6"/>
          <p:cNvSpPr/>
          <p:nvPr/>
        </p:nvSpPr>
        <p:spPr>
          <a:xfrm rot="-2076883">
            <a:off x="14442104" y="4202736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85816" y="-357226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501850" y="357154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571704" y="1571600"/>
            <a:ext cx="13358906" cy="69294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5- </a:t>
            </a:r>
            <a:r>
              <a:rPr lang="en-US" sz="7200" b="1" dirty="0"/>
              <a:t>Scores appear  automatically </a:t>
            </a:r>
          </a:p>
          <a:p>
            <a:pPr algn="ctr"/>
            <a:r>
              <a:rPr lang="en-US" sz="7200" b="1" dirty="0"/>
              <a:t>after finishing the exam. </a:t>
            </a:r>
          </a:p>
        </p:txBody>
      </p:sp>
      <p:sp>
        <p:nvSpPr>
          <p:cNvPr id="6" name="Freeform 6"/>
          <p:cNvSpPr/>
          <p:nvPr/>
        </p:nvSpPr>
        <p:spPr>
          <a:xfrm rot="-2076883">
            <a:off x="14370666" y="7451142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1523">
            <a:off x="1446966" y="1077929"/>
            <a:ext cx="2852009" cy="3338885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" r="-4"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500130" y="-500102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501850" y="28571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357390" y="1357286"/>
            <a:ext cx="13644658" cy="70009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/>
              <a:t>What is the purpose of MAP Growth test?</a:t>
            </a:r>
          </a:p>
          <a:p>
            <a:endParaRPr lang="en-US" sz="4800" b="1" dirty="0"/>
          </a:p>
          <a:p>
            <a:r>
              <a:rPr lang="en-US" sz="4800" b="1" dirty="0"/>
              <a:t>The purpose of MAP Growth is to determine what students know and how they are growing academically.</a:t>
            </a:r>
          </a:p>
          <a:p>
            <a:endParaRPr lang="en-US" sz="4800" b="1" dirty="0"/>
          </a:p>
        </p:txBody>
      </p:sp>
      <p:sp>
        <p:nvSpPr>
          <p:cNvPr id="5" name="Freeform 5"/>
          <p:cNvSpPr/>
          <p:nvPr/>
        </p:nvSpPr>
        <p:spPr>
          <a:xfrm rot="18317392">
            <a:off x="200969" y="6361390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4584981" y="6988818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428692" y="-285788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53545" y="27623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643142" y="1571600"/>
            <a:ext cx="13573220" cy="69294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/>
              <a:t>How often will students take MAP Growth?</a:t>
            </a:r>
          </a:p>
          <a:p>
            <a:pPr algn="ctr"/>
            <a:r>
              <a:rPr lang="en-US" sz="4500" dirty="0"/>
              <a:t>1-MAP Growth test will be given to students twice per year. </a:t>
            </a:r>
          </a:p>
          <a:p>
            <a:pPr algn="ctr"/>
            <a:endParaRPr lang="en-US" sz="3000" dirty="0"/>
          </a:p>
        </p:txBody>
      </p:sp>
      <p:sp>
        <p:nvSpPr>
          <p:cNvPr id="6" name="Freeform 6"/>
          <p:cNvSpPr/>
          <p:nvPr/>
        </p:nvSpPr>
        <p:spPr>
          <a:xfrm rot="-2076883">
            <a:off x="14584979" y="7451141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772536" y="5908091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776686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62" b="-262"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7530477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009" y="644382"/>
            <a:ext cx="2830326" cy="2830326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235393" y="1028700"/>
            <a:ext cx="4326828" cy="1401620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 t="-104349" b="-10434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214514" y="3143236"/>
            <a:ext cx="11910144" cy="2581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Dr . </a:t>
            </a:r>
            <a:r>
              <a:rPr lang="en-US" sz="8800" b="1" dirty="0" err="1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Lojayne</a:t>
            </a:r>
            <a:r>
              <a:rPr lang="en-US" sz="88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Bedewy</a:t>
            </a:r>
            <a:endParaRPr lang="en-US" sz="8800" b="1" dirty="0">
              <a:solidFill>
                <a:srgbClr val="FF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General Director</a:t>
            </a:r>
          </a:p>
        </p:txBody>
      </p:sp>
      <p:pic>
        <p:nvPicPr>
          <p:cNvPr id="11" name="Picture 10" descr="WhatsApp Image 2025-09-01 at 15.46.57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5966" y="2357418"/>
            <a:ext cx="2386015" cy="3465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428692" y="-500102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430412" y="0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071638" y="1285848"/>
            <a:ext cx="14144724" cy="728667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     How long does MAP Growth take?</a:t>
            </a:r>
            <a:endParaRPr lang="en-US" sz="5400" dirty="0"/>
          </a:p>
          <a:p>
            <a:pPr algn="ctr"/>
            <a:r>
              <a:rPr lang="en-US" sz="5400" dirty="0"/>
              <a:t>Most students take around 45 to 55 minutes to complete a MAP Growth test. However, MAP Growth is not timed, and students may take as much time as they need to complete it.</a:t>
            </a:r>
          </a:p>
          <a:p>
            <a:pPr algn="ctr"/>
            <a:endParaRPr lang="en-US" sz="5400" dirty="0"/>
          </a:p>
        </p:txBody>
      </p:sp>
      <p:sp>
        <p:nvSpPr>
          <p:cNvPr id="5" name="Freeform 5"/>
          <p:cNvSpPr/>
          <p:nvPr/>
        </p:nvSpPr>
        <p:spPr>
          <a:xfrm rot="-2594126">
            <a:off x="129530" y="5908091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571568" y="-285788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358974" y="0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357390" y="1285848"/>
            <a:ext cx="14430476" cy="7143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/>
              <a:t>What subjects are available with MAP Growth?</a:t>
            </a:r>
            <a:br>
              <a:rPr lang="en-US" sz="5400" b="1" dirty="0"/>
            </a:br>
            <a:endParaRPr lang="en-US" sz="5400" dirty="0"/>
          </a:p>
          <a:p>
            <a:r>
              <a:rPr lang="en-US" sz="5400" dirty="0"/>
              <a:t>MAP Growth in English covers the following: </a:t>
            </a:r>
            <a:r>
              <a:rPr lang="en-US" sz="5400" b="1" dirty="0"/>
              <a:t>(English)</a:t>
            </a:r>
          </a:p>
          <a:p>
            <a:r>
              <a:rPr lang="en-US" sz="5400" b="1" dirty="0"/>
              <a:t>Reading: Grades K–12</a:t>
            </a:r>
          </a:p>
          <a:p>
            <a:r>
              <a:rPr lang="en-US" sz="5400" b="1" dirty="0"/>
              <a:t>Language Usage: Grades 2–12</a:t>
            </a:r>
          </a:p>
          <a:p>
            <a:r>
              <a:rPr lang="en-US" sz="5400" b="1" dirty="0"/>
              <a:t>Math: Grades K–12</a:t>
            </a:r>
          </a:p>
          <a:p>
            <a:endParaRPr lang="en-US" sz="4000" dirty="0"/>
          </a:p>
        </p:txBody>
      </p:sp>
      <p:sp>
        <p:nvSpPr>
          <p:cNvPr id="5" name="Freeform 5"/>
          <p:cNvSpPr/>
          <p:nvPr/>
        </p:nvSpPr>
        <p:spPr>
          <a:xfrm rot="-2594126">
            <a:off x="-289937" y="6526449"/>
            <a:ext cx="3290596" cy="3377769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010866" y="7451143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299097" y="3360993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" r="-4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57254" y="-285788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216098" y="234175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071638" y="1285848"/>
            <a:ext cx="14359038" cy="71438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/>
              <a:t>What types of questions are on the MAP Growth tests?</a:t>
            </a:r>
            <a:r>
              <a:rPr lang="en-US" sz="4800" dirty="0"/>
              <a:t> </a:t>
            </a:r>
            <a:r>
              <a:rPr lang="en-US" sz="4800" b="1" dirty="0"/>
              <a:t>Are there sample tests?</a:t>
            </a:r>
            <a:endParaRPr lang="en-US" sz="4800" dirty="0"/>
          </a:p>
          <a:p>
            <a:br>
              <a:rPr lang="en-US" sz="4800" dirty="0"/>
            </a:br>
            <a:r>
              <a:rPr lang="en-US" sz="4800" dirty="0"/>
              <a:t>1-The MAP Growth tests is multiple choice one. </a:t>
            </a:r>
          </a:p>
          <a:p>
            <a:r>
              <a:rPr lang="en-US" sz="4800" dirty="0"/>
              <a:t>2-You can access some short sample tests to get an idea of what MAP Growth questions look like.</a:t>
            </a:r>
          </a:p>
        </p:txBody>
      </p:sp>
      <p:sp>
        <p:nvSpPr>
          <p:cNvPr id="6" name="Freeform 6"/>
          <p:cNvSpPr/>
          <p:nvPr/>
        </p:nvSpPr>
        <p:spPr>
          <a:xfrm rot="-2076883">
            <a:off x="15010866" y="7131696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85816" y="-285788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81754" y="305613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2214514" y="2857484"/>
            <a:ext cx="13716096" cy="55007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Is there a pass and a failure in the Map Growth test?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6"/>
          <a:stretch/>
        </p:blipFill>
        <p:spPr bwMode="auto">
          <a:xfrm>
            <a:off x="6702393" y="574660"/>
            <a:ext cx="3124200" cy="208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5"/>
          <p:cNvSpPr/>
          <p:nvPr/>
        </p:nvSpPr>
        <p:spPr>
          <a:xfrm>
            <a:off x="142425" y="1709205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4584981" y="6988818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14257193" y="7432519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 t="-104349" b="-104349"/>
              </a:stretch>
            </a:blipFill>
          </p:spPr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406ABB9-6246-5E44-3BF7-620C40C167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4778" y="3071798"/>
            <a:ext cx="10319250" cy="35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87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16296" y="2071666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11361997" y="-251447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809687" y="-714416"/>
            <a:ext cx="3601309" cy="3601309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573288" y="140313"/>
            <a:ext cx="4775600" cy="1431287"/>
            <a:chOff x="0" y="0"/>
            <a:chExt cx="3528487" cy="11430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 t="-104349" b="-10434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559831" y="3131065"/>
            <a:ext cx="11061660" cy="36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English Department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5801" y="-239973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1073" y="419606"/>
            <a:ext cx="3288888" cy="3288888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978623" y="864837"/>
            <a:ext cx="4166565" cy="1349705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92036" y="3546147"/>
            <a:ext cx="8318242" cy="235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7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Eslam</a:t>
            </a: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Abdelaziz</a:t>
            </a: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English Teacher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5801" y="-239973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1073" y="400134"/>
            <a:ext cx="3288888" cy="3288888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410278" y="1112237"/>
            <a:ext cx="3597570" cy="1165387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92036" y="3546147"/>
            <a:ext cx="8318242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Mohamed </a:t>
            </a:r>
            <a:r>
              <a:rPr lang="en-US" sz="72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Serag</a:t>
            </a: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English Teacher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" r="-4"/>
            </a:stretch>
          </a:blipFill>
        </p:spPr>
      </p:sp>
      <p:sp>
        <p:nvSpPr>
          <p:cNvPr id="5" name="Freeform 5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0"/>
            <a:ext cx="3689022" cy="3689022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3164100" y="209603"/>
            <a:ext cx="5195402" cy="2862195"/>
          </a:xfrm>
          <a:custGeom>
            <a:avLst/>
            <a:gdLst/>
            <a:ahLst/>
            <a:cxnLst/>
            <a:rect l="l" t="t" r="r" b="b"/>
            <a:pathLst>
              <a:path w="5195402" h="2862195">
                <a:moveTo>
                  <a:pt x="0" y="0"/>
                </a:moveTo>
                <a:lnTo>
                  <a:pt x="5195402" y="0"/>
                </a:lnTo>
                <a:lnTo>
                  <a:pt x="5195402" y="2862195"/>
                </a:lnTo>
                <a:lnTo>
                  <a:pt x="0" y="2862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0759" b="-4075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92036" y="3527097"/>
            <a:ext cx="9104060" cy="250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Ms . Mariam Yousry</a:t>
            </a:r>
          </a:p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English Teacher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13170" y="3633149"/>
            <a:ext cx="11061660" cy="36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Mathematics Department</a:t>
            </a:r>
          </a:p>
        </p:txBody>
      </p:sp>
      <p:sp>
        <p:nvSpPr>
          <p:cNvPr id="9" name="Freeform 9"/>
          <p:cNvSpPr/>
          <p:nvPr/>
        </p:nvSpPr>
        <p:spPr>
          <a:xfrm rot="-364794">
            <a:off x="1181436" y="6520649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6"/>
                </a:lnTo>
                <a:lnTo>
                  <a:pt x="0" y="3089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0" b="-30"/>
            </a:stretch>
          </a:blipFill>
        </p:spPr>
      </p:sp>
      <p:sp>
        <p:nvSpPr>
          <p:cNvPr id="10" name="Freeform 10"/>
          <p:cNvSpPr/>
          <p:nvPr/>
        </p:nvSpPr>
        <p:spPr>
          <a:xfrm rot="19148672">
            <a:off x="14755397" y="303308"/>
            <a:ext cx="1483857" cy="2666806"/>
          </a:xfrm>
          <a:custGeom>
            <a:avLst/>
            <a:gdLst/>
            <a:ahLst/>
            <a:cxnLst/>
            <a:rect l="l" t="t" r="r" b="b"/>
            <a:pathLst>
              <a:path w="2179722" h="3240128">
                <a:moveTo>
                  <a:pt x="0" y="0"/>
                </a:moveTo>
                <a:lnTo>
                  <a:pt x="2179722" y="0"/>
                </a:lnTo>
                <a:lnTo>
                  <a:pt x="2179722" y="3240128"/>
                </a:lnTo>
                <a:lnTo>
                  <a:pt x="0" y="3240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87" b="-87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244747" y="-569958"/>
            <a:ext cx="3356924" cy="3356924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573288" y="-71474"/>
            <a:ext cx="4871133" cy="1577941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429648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14378" y="-285788"/>
            <a:ext cx="2830326" cy="2830326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61172" y="0"/>
            <a:ext cx="4326828" cy="1401620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 t="-104349" b="-10434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204801" y="4040984"/>
            <a:ext cx="11461514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Rabab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Yehia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Principal Of The American Division</a:t>
            </a:r>
          </a:p>
        </p:txBody>
      </p:sp>
      <p:grpSp>
        <p:nvGrpSpPr>
          <p:cNvPr id="12" name="Group 10"/>
          <p:cNvGrpSpPr>
            <a:grpSpLocks noChangeAspect="1"/>
          </p:cNvGrpSpPr>
          <p:nvPr/>
        </p:nvGrpSpPr>
        <p:grpSpPr>
          <a:xfrm>
            <a:off x="12192000" y="1071534"/>
            <a:ext cx="3799546" cy="4071966"/>
            <a:chOff x="0" y="0"/>
            <a:chExt cx="4828540" cy="4716780"/>
          </a:xfrm>
        </p:grpSpPr>
        <p:sp>
          <p:nvSpPr>
            <p:cNvPr id="13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t="-5626" b="-5626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4794">
            <a:off x="14689815" y="6780474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6"/>
                </a:lnTo>
                <a:lnTo>
                  <a:pt x="0" y="308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0" b="-30"/>
            </a:stretch>
          </a:blipFill>
        </p:spPr>
      </p:sp>
      <p:sp>
        <p:nvSpPr>
          <p:cNvPr id="4" name="Freeform 4"/>
          <p:cNvSpPr/>
          <p:nvPr/>
        </p:nvSpPr>
        <p:spPr>
          <a:xfrm rot="213296">
            <a:off x="1743740" y="1773910"/>
            <a:ext cx="1946596" cy="3641591"/>
          </a:xfrm>
          <a:custGeom>
            <a:avLst/>
            <a:gdLst/>
            <a:ahLst/>
            <a:cxnLst/>
            <a:rect l="l" t="t" r="r" b="b"/>
            <a:pathLst>
              <a:path w="1946596" h="3641591">
                <a:moveTo>
                  <a:pt x="0" y="0"/>
                </a:moveTo>
                <a:lnTo>
                  <a:pt x="1946596" y="0"/>
                </a:lnTo>
                <a:lnTo>
                  <a:pt x="1946596" y="3641591"/>
                </a:lnTo>
                <a:lnTo>
                  <a:pt x="0" y="3641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" r="-65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09788" y="424891"/>
            <a:ext cx="2688460" cy="2688460"/>
            <a:chOff x="0" y="0"/>
            <a:chExt cx="2286016" cy="2286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053220" y="849271"/>
            <a:ext cx="3773556" cy="1222395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163474" y="3689023"/>
            <a:ext cx="8889746" cy="387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 dirty="0" err="1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72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Hussein Sabry</a:t>
            </a:r>
          </a:p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Math HOD </a:t>
            </a:r>
          </a:p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</a:t>
            </a:r>
          </a:p>
          <a:p>
            <a:pPr algn="ctr">
              <a:lnSpc>
                <a:spcPts val="7200"/>
              </a:lnSpc>
            </a:pPr>
            <a:r>
              <a:rPr lang="en-US" sz="60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dirty="0">
                <a:solidFill>
                  <a:srgbClr val="953735"/>
                </a:solidFill>
                <a:latin typeface="Calibri (MS) Bold"/>
                <a:cs typeface="Calibri (MS) Bold"/>
                <a:sym typeface="Calibri (MS) Bold"/>
              </a:rPr>
              <a:t>Mechanics teacher </a:t>
            </a:r>
          </a:p>
        </p:txBody>
      </p:sp>
      <p:sp>
        <p:nvSpPr>
          <p:cNvPr id="10" name="Freeform 10"/>
          <p:cNvSpPr/>
          <p:nvPr/>
        </p:nvSpPr>
        <p:spPr>
          <a:xfrm rot="-1234888">
            <a:off x="14547791" y="262725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11" name="Freeform 11"/>
          <p:cNvSpPr/>
          <p:nvPr/>
        </p:nvSpPr>
        <p:spPr>
          <a:xfrm rot="703083">
            <a:off x="4433282" y="7594473"/>
            <a:ext cx="2773145" cy="2436308"/>
          </a:xfrm>
          <a:custGeom>
            <a:avLst/>
            <a:gdLst/>
            <a:ahLst/>
            <a:cxnLst/>
            <a:rect l="l" t="t" r="r" b="b"/>
            <a:pathLst>
              <a:path w="2773145" h="2436308">
                <a:moveTo>
                  <a:pt x="0" y="0"/>
                </a:moveTo>
                <a:lnTo>
                  <a:pt x="2773145" y="0"/>
                </a:lnTo>
                <a:lnTo>
                  <a:pt x="2773145" y="2436308"/>
                </a:lnTo>
                <a:lnTo>
                  <a:pt x="0" y="24363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021" r="-3021"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4794">
            <a:off x="14689815" y="6780474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6"/>
                </a:lnTo>
                <a:lnTo>
                  <a:pt x="0" y="308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0" b="-30"/>
            </a:stretch>
          </a:blipFill>
        </p:spPr>
      </p:sp>
      <p:sp>
        <p:nvSpPr>
          <p:cNvPr id="4" name="Freeform 4"/>
          <p:cNvSpPr/>
          <p:nvPr/>
        </p:nvSpPr>
        <p:spPr>
          <a:xfrm rot="213296">
            <a:off x="2111227" y="1699885"/>
            <a:ext cx="1946596" cy="3641591"/>
          </a:xfrm>
          <a:custGeom>
            <a:avLst/>
            <a:gdLst/>
            <a:ahLst/>
            <a:cxnLst/>
            <a:rect l="l" t="t" r="r" b="b"/>
            <a:pathLst>
              <a:path w="1946596" h="3641591">
                <a:moveTo>
                  <a:pt x="0" y="0"/>
                </a:moveTo>
                <a:lnTo>
                  <a:pt x="1946596" y="0"/>
                </a:lnTo>
                <a:lnTo>
                  <a:pt x="1946596" y="3641591"/>
                </a:lnTo>
                <a:lnTo>
                  <a:pt x="0" y="3641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" r="-65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0782" y="368295"/>
            <a:ext cx="2798837" cy="2798837"/>
            <a:chOff x="0" y="0"/>
            <a:chExt cx="2286016" cy="2286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407251" y="905078"/>
            <a:ext cx="3380747" cy="1095150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929026" y="3527097"/>
            <a:ext cx="11144328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8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Mohamed Abdel Aziz</a:t>
            </a: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Advanced Math Teacher</a:t>
            </a:r>
          </a:p>
        </p:txBody>
      </p:sp>
      <p:sp>
        <p:nvSpPr>
          <p:cNvPr id="10" name="Freeform 10"/>
          <p:cNvSpPr/>
          <p:nvPr/>
        </p:nvSpPr>
        <p:spPr>
          <a:xfrm rot="-1333978">
            <a:off x="14554975" y="2238456"/>
            <a:ext cx="3512199" cy="1857352"/>
          </a:xfrm>
          <a:custGeom>
            <a:avLst/>
            <a:gdLst/>
            <a:ahLst/>
            <a:cxnLst/>
            <a:rect l="l" t="t" r="r" b="b"/>
            <a:pathLst>
              <a:path w="3512199" h="1857352">
                <a:moveTo>
                  <a:pt x="0" y="0"/>
                </a:moveTo>
                <a:lnTo>
                  <a:pt x="3512199" y="0"/>
                </a:lnTo>
                <a:lnTo>
                  <a:pt x="3512199" y="1857352"/>
                </a:lnTo>
                <a:lnTo>
                  <a:pt x="0" y="1857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270" b="-2270"/>
            </a:stretch>
          </a:blipFill>
        </p:spPr>
      </p:sp>
      <p:sp>
        <p:nvSpPr>
          <p:cNvPr id="11" name="Freeform 11"/>
          <p:cNvSpPr/>
          <p:nvPr/>
        </p:nvSpPr>
        <p:spPr>
          <a:xfrm rot="703083">
            <a:off x="4414824" y="7363326"/>
            <a:ext cx="3135802" cy="2632674"/>
          </a:xfrm>
          <a:custGeom>
            <a:avLst/>
            <a:gdLst/>
            <a:ahLst/>
            <a:cxnLst/>
            <a:rect l="l" t="t" r="r" b="b"/>
            <a:pathLst>
              <a:path w="3135802" h="2632674">
                <a:moveTo>
                  <a:pt x="0" y="0"/>
                </a:moveTo>
                <a:lnTo>
                  <a:pt x="3135802" y="0"/>
                </a:lnTo>
                <a:lnTo>
                  <a:pt x="3135802" y="2632674"/>
                </a:lnTo>
                <a:lnTo>
                  <a:pt x="0" y="26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15" r="-615"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64794">
            <a:off x="14689815" y="6780474"/>
            <a:ext cx="3861483" cy="3089186"/>
          </a:xfrm>
          <a:custGeom>
            <a:avLst/>
            <a:gdLst/>
            <a:ahLst/>
            <a:cxnLst/>
            <a:rect l="l" t="t" r="r" b="b"/>
            <a:pathLst>
              <a:path w="3861483" h="3089186">
                <a:moveTo>
                  <a:pt x="0" y="0"/>
                </a:moveTo>
                <a:lnTo>
                  <a:pt x="3861483" y="0"/>
                </a:lnTo>
                <a:lnTo>
                  <a:pt x="3861483" y="3089186"/>
                </a:lnTo>
                <a:lnTo>
                  <a:pt x="0" y="308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0" b="-30"/>
            </a:stretch>
          </a:blipFill>
        </p:spPr>
      </p:sp>
      <p:sp>
        <p:nvSpPr>
          <p:cNvPr id="4" name="Freeform 4"/>
          <p:cNvSpPr/>
          <p:nvPr/>
        </p:nvSpPr>
        <p:spPr>
          <a:xfrm rot="213296">
            <a:off x="2111227" y="1699885"/>
            <a:ext cx="1946596" cy="3641591"/>
          </a:xfrm>
          <a:custGeom>
            <a:avLst/>
            <a:gdLst/>
            <a:ahLst/>
            <a:cxnLst/>
            <a:rect l="l" t="t" r="r" b="b"/>
            <a:pathLst>
              <a:path w="1946596" h="3641591">
                <a:moveTo>
                  <a:pt x="0" y="0"/>
                </a:moveTo>
                <a:lnTo>
                  <a:pt x="1946596" y="0"/>
                </a:lnTo>
                <a:lnTo>
                  <a:pt x="1946596" y="3641591"/>
                </a:lnTo>
                <a:lnTo>
                  <a:pt x="0" y="3641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" r="-65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00782" y="368295"/>
            <a:ext cx="2798837" cy="2798837"/>
            <a:chOff x="0" y="0"/>
            <a:chExt cx="2286016" cy="22860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407251" y="905078"/>
            <a:ext cx="3380747" cy="1095150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092036" y="3527097"/>
            <a:ext cx="9104060" cy="250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 . Marian Magdy</a:t>
            </a:r>
          </a:p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Math Teacher</a:t>
            </a:r>
          </a:p>
        </p:txBody>
      </p:sp>
      <p:sp>
        <p:nvSpPr>
          <p:cNvPr id="10" name="Freeform 10"/>
          <p:cNvSpPr/>
          <p:nvPr/>
        </p:nvSpPr>
        <p:spPr>
          <a:xfrm rot="-1333978">
            <a:off x="14554975" y="2238456"/>
            <a:ext cx="3512199" cy="1857352"/>
          </a:xfrm>
          <a:custGeom>
            <a:avLst/>
            <a:gdLst/>
            <a:ahLst/>
            <a:cxnLst/>
            <a:rect l="l" t="t" r="r" b="b"/>
            <a:pathLst>
              <a:path w="3512199" h="1857352">
                <a:moveTo>
                  <a:pt x="0" y="0"/>
                </a:moveTo>
                <a:lnTo>
                  <a:pt x="3512199" y="0"/>
                </a:lnTo>
                <a:lnTo>
                  <a:pt x="3512199" y="1857352"/>
                </a:lnTo>
                <a:lnTo>
                  <a:pt x="0" y="1857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270" b="-2270"/>
            </a:stretch>
          </a:blipFill>
        </p:spPr>
      </p:sp>
      <p:sp>
        <p:nvSpPr>
          <p:cNvPr id="11" name="Freeform 11"/>
          <p:cNvSpPr/>
          <p:nvPr/>
        </p:nvSpPr>
        <p:spPr>
          <a:xfrm rot="703083">
            <a:off x="4414824" y="7363326"/>
            <a:ext cx="3135802" cy="2632674"/>
          </a:xfrm>
          <a:custGeom>
            <a:avLst/>
            <a:gdLst/>
            <a:ahLst/>
            <a:cxnLst/>
            <a:rect l="l" t="t" r="r" b="b"/>
            <a:pathLst>
              <a:path w="3135802" h="2632674">
                <a:moveTo>
                  <a:pt x="0" y="0"/>
                </a:moveTo>
                <a:lnTo>
                  <a:pt x="3135802" y="0"/>
                </a:lnTo>
                <a:lnTo>
                  <a:pt x="3135802" y="2632674"/>
                </a:lnTo>
                <a:lnTo>
                  <a:pt x="0" y="26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615" r="-615"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59831" y="3131065"/>
            <a:ext cx="11061660" cy="36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Science Department</a:t>
            </a:r>
          </a:p>
        </p:txBody>
      </p:sp>
      <p:sp>
        <p:nvSpPr>
          <p:cNvPr id="8" name="Freeform 8"/>
          <p:cNvSpPr/>
          <p:nvPr/>
        </p:nvSpPr>
        <p:spPr>
          <a:xfrm rot="-788607">
            <a:off x="11361997" y="-251447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7228" y="6508594"/>
            <a:ext cx="3464197" cy="2749706"/>
          </a:xfrm>
          <a:custGeom>
            <a:avLst/>
            <a:gdLst/>
            <a:ahLst/>
            <a:cxnLst/>
            <a:rect l="l" t="t" r="r" b="b"/>
            <a:pathLst>
              <a:path w="3464197" h="2749706">
                <a:moveTo>
                  <a:pt x="0" y="0"/>
                </a:moveTo>
                <a:lnTo>
                  <a:pt x="3464197" y="0"/>
                </a:lnTo>
                <a:lnTo>
                  <a:pt x="3464197" y="2749706"/>
                </a:lnTo>
                <a:lnTo>
                  <a:pt x="0" y="2749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12" b="-12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492678" y="-683078"/>
            <a:ext cx="3495326" cy="3495326"/>
            <a:chOff x="0" y="0"/>
            <a:chExt cx="2286016" cy="22860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545173" y="-36796"/>
            <a:ext cx="4671585" cy="1513300"/>
            <a:chOff x="0" y="0"/>
            <a:chExt cx="3528487" cy="1143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/>
              <a:stretch>
                <a:fillRect t="-104349" b="-104349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644594" y="6786574"/>
            <a:ext cx="2571768" cy="2525358"/>
            <a:chOff x="0" y="0"/>
            <a:chExt cx="3429024" cy="3367144"/>
          </a:xfrm>
        </p:grpSpPr>
        <p:sp>
          <p:nvSpPr>
            <p:cNvPr id="15" name="Freeform 15" descr="https://www.pngall.com/wp-content/uploads/10/Science-PNG-Photos.png"/>
            <p:cNvSpPr/>
            <p:nvPr/>
          </p:nvSpPr>
          <p:spPr>
            <a:xfrm>
              <a:off x="0" y="0"/>
              <a:ext cx="3429000" cy="3367151"/>
            </a:xfrm>
            <a:custGeom>
              <a:avLst/>
              <a:gdLst/>
              <a:ahLst/>
              <a:cxnLst/>
              <a:rect l="l" t="t" r="r" b="b"/>
              <a:pathLst>
                <a:path w="3429000" h="3367151">
                  <a:moveTo>
                    <a:pt x="0" y="0"/>
                  </a:moveTo>
                  <a:lnTo>
                    <a:pt x="3429000" y="0"/>
                  </a:lnTo>
                  <a:lnTo>
                    <a:pt x="3429000" y="3367151"/>
                  </a:lnTo>
                  <a:lnTo>
                    <a:pt x="0" y="3367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b="-27"/>
              </a:stretch>
            </a:blipFill>
          </p:spPr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29566" y="6327417"/>
            <a:ext cx="2727226" cy="3512820"/>
          </a:xfrm>
          <a:custGeom>
            <a:avLst/>
            <a:gdLst/>
            <a:ahLst/>
            <a:cxnLst/>
            <a:rect l="l" t="t" r="r" b="b"/>
            <a:pathLst>
              <a:path w="2727226" h="3512820">
                <a:moveTo>
                  <a:pt x="0" y="0"/>
                </a:moveTo>
                <a:lnTo>
                  <a:pt x="2727226" y="0"/>
                </a:lnTo>
                <a:lnTo>
                  <a:pt x="2727226" y="3512820"/>
                </a:lnTo>
                <a:lnTo>
                  <a:pt x="0" y="3512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1" r="-91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71475" y="500065"/>
            <a:ext cx="2571733" cy="2571733"/>
            <a:chOff x="0" y="0"/>
            <a:chExt cx="2286016" cy="2286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23937" y="831219"/>
            <a:ext cx="4049813" cy="1311885"/>
            <a:chOff x="0" y="0"/>
            <a:chExt cx="3528487" cy="1143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63474" y="3660448"/>
            <a:ext cx="8889746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 dirty="0">
                <a:latin typeface="Calibri (MS) Bold"/>
                <a:ea typeface="Calibri (MS) Bold"/>
                <a:cs typeface="Calibri (MS) Bold"/>
                <a:sym typeface="Calibri (MS) Bold"/>
              </a:rPr>
              <a:t>Dr . </a:t>
            </a:r>
            <a:r>
              <a:rPr lang="en-US" sz="88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Ayat</a:t>
            </a:r>
            <a:r>
              <a:rPr lang="en-US" sz="88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Magdy</a:t>
            </a:r>
            <a:endParaRPr lang="en-US" sz="8800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7200"/>
              </a:lnSpc>
            </a:pPr>
            <a:r>
              <a:rPr lang="en-US" sz="6000" b="1">
                <a:latin typeface="Calibri (MS) Bold"/>
                <a:ea typeface="Calibri (MS) Bold"/>
                <a:cs typeface="Calibri (MS) Bold"/>
                <a:sym typeface="Calibri (MS) Bold"/>
              </a:rPr>
              <a:t>Science </a:t>
            </a:r>
            <a:r>
              <a:rPr lang="en-US" sz="6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Teacher</a:t>
            </a:r>
            <a:endParaRPr lang="en-US" sz="6000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Freeform 9"/>
          <p:cNvSpPr/>
          <p:nvPr/>
        </p:nvSpPr>
        <p:spPr>
          <a:xfrm rot="-875379">
            <a:off x="14974672" y="2982889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10" name="Freeform 10"/>
          <p:cNvSpPr/>
          <p:nvPr/>
        </p:nvSpPr>
        <p:spPr>
          <a:xfrm rot="703083">
            <a:off x="4495006" y="7448529"/>
            <a:ext cx="3261192" cy="2533708"/>
          </a:xfrm>
          <a:custGeom>
            <a:avLst/>
            <a:gdLst/>
            <a:ahLst/>
            <a:cxnLst/>
            <a:rect l="l" t="t" r="r" b="b"/>
            <a:pathLst>
              <a:path w="3261192" h="2533708">
                <a:moveTo>
                  <a:pt x="0" y="0"/>
                </a:moveTo>
                <a:lnTo>
                  <a:pt x="3261192" y="0"/>
                </a:lnTo>
                <a:lnTo>
                  <a:pt x="3261192" y="2533708"/>
                </a:lnTo>
                <a:lnTo>
                  <a:pt x="0" y="253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286" b="-3286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448508" y="1635463"/>
            <a:ext cx="2357419" cy="2314877"/>
            <a:chOff x="0" y="0"/>
            <a:chExt cx="3429024" cy="3367144"/>
          </a:xfrm>
        </p:grpSpPr>
        <p:sp>
          <p:nvSpPr>
            <p:cNvPr id="12" name="Freeform 12" descr="https://www.pngall.com/wp-content/uploads/10/Science-PNG-Photos.png"/>
            <p:cNvSpPr/>
            <p:nvPr/>
          </p:nvSpPr>
          <p:spPr>
            <a:xfrm>
              <a:off x="0" y="0"/>
              <a:ext cx="3429000" cy="3367151"/>
            </a:xfrm>
            <a:custGeom>
              <a:avLst/>
              <a:gdLst/>
              <a:ahLst/>
              <a:cxnLst/>
              <a:rect l="l" t="t" r="r" b="b"/>
              <a:pathLst>
                <a:path w="3429000" h="3367151">
                  <a:moveTo>
                    <a:pt x="0" y="0"/>
                  </a:moveTo>
                  <a:lnTo>
                    <a:pt x="3429000" y="0"/>
                  </a:lnTo>
                  <a:lnTo>
                    <a:pt x="3429000" y="3367151"/>
                  </a:lnTo>
                  <a:lnTo>
                    <a:pt x="0" y="3367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27"/>
              </a:stretch>
            </a:blipFill>
          </p:spPr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29566" y="6327417"/>
            <a:ext cx="2727226" cy="3512820"/>
          </a:xfrm>
          <a:custGeom>
            <a:avLst/>
            <a:gdLst/>
            <a:ahLst/>
            <a:cxnLst/>
            <a:rect l="l" t="t" r="r" b="b"/>
            <a:pathLst>
              <a:path w="2727226" h="3512820">
                <a:moveTo>
                  <a:pt x="0" y="0"/>
                </a:moveTo>
                <a:lnTo>
                  <a:pt x="2727226" y="0"/>
                </a:lnTo>
                <a:lnTo>
                  <a:pt x="2727226" y="3512820"/>
                </a:lnTo>
                <a:lnTo>
                  <a:pt x="0" y="3512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1" r="-9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578784"/>
            <a:ext cx="2921642" cy="2921642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57881" y="834976"/>
            <a:ext cx="4258745" cy="1379566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285952" y="1995106"/>
            <a:ext cx="2172876" cy="2133665"/>
            <a:chOff x="0" y="0"/>
            <a:chExt cx="3429024" cy="3367144"/>
          </a:xfrm>
        </p:grpSpPr>
        <p:sp>
          <p:nvSpPr>
            <p:cNvPr id="11" name="Freeform 11" descr="https://www.pngall.com/wp-content/uploads/10/Science-PNG-Photos.png"/>
            <p:cNvSpPr/>
            <p:nvPr/>
          </p:nvSpPr>
          <p:spPr>
            <a:xfrm>
              <a:off x="0" y="0"/>
              <a:ext cx="3429000" cy="3367151"/>
            </a:xfrm>
            <a:custGeom>
              <a:avLst/>
              <a:gdLst/>
              <a:ahLst/>
              <a:cxnLst/>
              <a:rect l="l" t="t" r="r" b="b"/>
              <a:pathLst>
                <a:path w="3429000" h="3367151">
                  <a:moveTo>
                    <a:pt x="0" y="0"/>
                  </a:moveTo>
                  <a:lnTo>
                    <a:pt x="3429000" y="0"/>
                  </a:lnTo>
                  <a:lnTo>
                    <a:pt x="3429000" y="3367151"/>
                  </a:lnTo>
                  <a:lnTo>
                    <a:pt x="0" y="3367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2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092036" y="3517572"/>
            <a:ext cx="910406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Fouad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Hadad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physics Teacher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29566" y="6327417"/>
            <a:ext cx="2727226" cy="3512820"/>
          </a:xfrm>
          <a:custGeom>
            <a:avLst/>
            <a:gdLst/>
            <a:ahLst/>
            <a:cxnLst/>
            <a:rect l="l" t="t" r="r" b="b"/>
            <a:pathLst>
              <a:path w="2727226" h="3512820">
                <a:moveTo>
                  <a:pt x="0" y="0"/>
                </a:moveTo>
                <a:lnTo>
                  <a:pt x="2727226" y="0"/>
                </a:lnTo>
                <a:lnTo>
                  <a:pt x="2727226" y="3512820"/>
                </a:lnTo>
                <a:lnTo>
                  <a:pt x="0" y="3512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1" r="-9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347011"/>
            <a:ext cx="3296291" cy="3296291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858268" y="966712"/>
            <a:ext cx="4072606" cy="1319268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323256" y="2214542"/>
            <a:ext cx="1820084" cy="1787239"/>
            <a:chOff x="0" y="0"/>
            <a:chExt cx="3429024" cy="3367144"/>
          </a:xfrm>
        </p:grpSpPr>
        <p:sp>
          <p:nvSpPr>
            <p:cNvPr id="11" name="Freeform 11" descr="https://www.pngall.com/wp-content/uploads/10/Science-PNG-Photos.png"/>
            <p:cNvSpPr/>
            <p:nvPr/>
          </p:nvSpPr>
          <p:spPr>
            <a:xfrm>
              <a:off x="0" y="0"/>
              <a:ext cx="3429000" cy="3367151"/>
            </a:xfrm>
            <a:custGeom>
              <a:avLst/>
              <a:gdLst/>
              <a:ahLst/>
              <a:cxnLst/>
              <a:rect l="l" t="t" r="r" b="b"/>
              <a:pathLst>
                <a:path w="3429000" h="3367151">
                  <a:moveTo>
                    <a:pt x="0" y="0"/>
                  </a:moveTo>
                  <a:lnTo>
                    <a:pt x="3429000" y="0"/>
                  </a:lnTo>
                  <a:lnTo>
                    <a:pt x="3429000" y="3367151"/>
                  </a:lnTo>
                  <a:lnTo>
                    <a:pt x="0" y="3367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2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591838" y="3517572"/>
            <a:ext cx="11461514" cy="403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Mariam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Moeen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chemistry Teacher +</a:t>
            </a: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Advanced Biology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9831" y="3131065"/>
            <a:ext cx="11061660" cy="36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French Department</a:t>
            </a:r>
          </a:p>
        </p:txBody>
      </p:sp>
      <p:sp>
        <p:nvSpPr>
          <p:cNvPr id="9" name="Freeform 9"/>
          <p:cNvSpPr/>
          <p:nvPr/>
        </p:nvSpPr>
        <p:spPr>
          <a:xfrm rot="-788607">
            <a:off x="11361997" y="-251447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10" name="Freeform 10"/>
          <p:cNvSpPr/>
          <p:nvPr/>
        </p:nvSpPr>
        <p:spPr>
          <a:xfrm rot="-625943">
            <a:off x="660203" y="6066444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3"/>
                </a:lnTo>
                <a:lnTo>
                  <a:pt x="0" y="3787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3" b="-63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595699" y="-431846"/>
            <a:ext cx="3080699" cy="3080699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30478" y="231242"/>
            <a:ext cx="4137709" cy="1340358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4486" y="208808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6" b="-26"/>
            </a:stretch>
          </a:blipFill>
        </p:spPr>
      </p:sp>
      <p:sp>
        <p:nvSpPr>
          <p:cNvPr id="6" name="Freeform 6"/>
          <p:cNvSpPr/>
          <p:nvPr/>
        </p:nvSpPr>
        <p:spPr>
          <a:xfrm rot="169331">
            <a:off x="14275245" y="7488078"/>
            <a:ext cx="3712147" cy="2605253"/>
          </a:xfrm>
          <a:custGeom>
            <a:avLst/>
            <a:gdLst/>
            <a:ahLst/>
            <a:cxnLst/>
            <a:rect l="l" t="t" r="r" b="b"/>
            <a:pathLst>
              <a:path w="3712147" h="2605253">
                <a:moveTo>
                  <a:pt x="0" y="0"/>
                </a:moveTo>
                <a:lnTo>
                  <a:pt x="3712147" y="0"/>
                </a:lnTo>
                <a:lnTo>
                  <a:pt x="3712147" y="2605253"/>
                </a:lnTo>
                <a:lnTo>
                  <a:pt x="0" y="2605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5" b="-235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85688" y="487020"/>
            <a:ext cx="2870530" cy="287053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833002" y="840806"/>
            <a:ext cx="4240748" cy="1373736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591838" y="3517572"/>
            <a:ext cx="11461514" cy="263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Neveen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Farrag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French Teacher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9831" y="3131065"/>
            <a:ext cx="11061660" cy="369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German</a:t>
            </a:r>
          </a:p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Department</a:t>
            </a:r>
          </a:p>
        </p:txBody>
      </p:sp>
      <p:sp>
        <p:nvSpPr>
          <p:cNvPr id="9" name="Freeform 9"/>
          <p:cNvSpPr/>
          <p:nvPr/>
        </p:nvSpPr>
        <p:spPr>
          <a:xfrm rot="-788607">
            <a:off x="11361997" y="-251447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10" name="Freeform 10"/>
          <p:cNvSpPr/>
          <p:nvPr/>
        </p:nvSpPr>
        <p:spPr>
          <a:xfrm rot="-625943">
            <a:off x="660203" y="6066444"/>
            <a:ext cx="3649593" cy="3787313"/>
          </a:xfrm>
          <a:custGeom>
            <a:avLst/>
            <a:gdLst/>
            <a:ahLst/>
            <a:cxnLst/>
            <a:rect l="l" t="t" r="r" b="b"/>
            <a:pathLst>
              <a:path w="3649593" h="3787313">
                <a:moveTo>
                  <a:pt x="0" y="0"/>
                </a:moveTo>
                <a:lnTo>
                  <a:pt x="3649593" y="0"/>
                </a:lnTo>
                <a:lnTo>
                  <a:pt x="3649593" y="3787313"/>
                </a:lnTo>
                <a:lnTo>
                  <a:pt x="0" y="37873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63" b="-63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374058"/>
            <a:ext cx="3274143" cy="3274143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30478" y="212238"/>
            <a:ext cx="4196374" cy="1359362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429648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" r="-43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14378" y="-285788"/>
            <a:ext cx="2830326" cy="2830326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61172" y="0"/>
            <a:ext cx="4326828" cy="1401620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879304" y="4040984"/>
            <a:ext cx="12870482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Soha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Tantawy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Vice Principal Of The American Division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1" r="15205" b="48008"/>
          <a:stretch/>
        </p:blipFill>
        <p:spPr>
          <a:xfrm>
            <a:off x="12605163" y="1401610"/>
            <a:ext cx="3163573" cy="378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0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4486" y="208808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6" b="-26"/>
            </a:stretch>
          </a:blipFill>
        </p:spPr>
      </p:sp>
      <p:sp>
        <p:nvSpPr>
          <p:cNvPr id="6" name="Freeform 6"/>
          <p:cNvSpPr/>
          <p:nvPr/>
        </p:nvSpPr>
        <p:spPr>
          <a:xfrm rot="169331">
            <a:off x="14275245" y="7488078"/>
            <a:ext cx="3712147" cy="2605253"/>
          </a:xfrm>
          <a:custGeom>
            <a:avLst/>
            <a:gdLst/>
            <a:ahLst/>
            <a:cxnLst/>
            <a:rect l="l" t="t" r="r" b="b"/>
            <a:pathLst>
              <a:path w="3712147" h="2605253">
                <a:moveTo>
                  <a:pt x="0" y="0"/>
                </a:moveTo>
                <a:lnTo>
                  <a:pt x="3712147" y="0"/>
                </a:lnTo>
                <a:lnTo>
                  <a:pt x="3712147" y="2605253"/>
                </a:lnTo>
                <a:lnTo>
                  <a:pt x="0" y="2605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5" b="-235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52817" y="595721"/>
            <a:ext cx="2547515" cy="2547515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904440" y="769368"/>
            <a:ext cx="4240748" cy="1373736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591838" y="3517572"/>
            <a:ext cx="11461514" cy="263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 . Toka Hazim</a:t>
            </a:r>
          </a:p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German Teacher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13170" y="3256230"/>
            <a:ext cx="11061660" cy="557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Social Studies Department </a:t>
            </a:r>
          </a:p>
          <a:p>
            <a:pPr algn="ctr">
              <a:lnSpc>
                <a:spcPts val="15098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445790">
            <a:off x="11820848" y="279622"/>
            <a:ext cx="4518944" cy="2990719"/>
          </a:xfrm>
          <a:custGeom>
            <a:avLst/>
            <a:gdLst/>
            <a:ahLst/>
            <a:cxnLst/>
            <a:rect l="l" t="t" r="r" b="b"/>
            <a:pathLst>
              <a:path w="4518944" h="2990719">
                <a:moveTo>
                  <a:pt x="0" y="0"/>
                </a:moveTo>
                <a:lnTo>
                  <a:pt x="4518944" y="0"/>
                </a:lnTo>
                <a:lnTo>
                  <a:pt x="4518944" y="2990719"/>
                </a:lnTo>
                <a:lnTo>
                  <a:pt x="0" y="29907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63" r="-163"/>
            </a:stretch>
          </a:blipFill>
        </p:spPr>
      </p:sp>
      <p:sp>
        <p:nvSpPr>
          <p:cNvPr id="10" name="Freeform 10"/>
          <p:cNvSpPr/>
          <p:nvPr/>
        </p:nvSpPr>
        <p:spPr>
          <a:xfrm rot="708014" flipH="1">
            <a:off x="1629447" y="7241425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8"/>
                </a:lnTo>
                <a:lnTo>
                  <a:pt x="2161637" y="3178878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6" b="-26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839697" y="-666477"/>
            <a:ext cx="3549963" cy="3549963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30478" y="187112"/>
            <a:ext cx="4273940" cy="1384488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457545" y="7801205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9331">
            <a:off x="14275245" y="7488078"/>
            <a:ext cx="3712147" cy="2605253"/>
          </a:xfrm>
          <a:custGeom>
            <a:avLst/>
            <a:gdLst/>
            <a:ahLst/>
            <a:cxnLst/>
            <a:rect l="l" t="t" r="r" b="b"/>
            <a:pathLst>
              <a:path w="3712147" h="2605253">
                <a:moveTo>
                  <a:pt x="0" y="0"/>
                </a:moveTo>
                <a:lnTo>
                  <a:pt x="3712147" y="0"/>
                </a:lnTo>
                <a:lnTo>
                  <a:pt x="3712147" y="2605253"/>
                </a:lnTo>
                <a:lnTo>
                  <a:pt x="0" y="2605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5" b="-235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-92632" y="288908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85688" y="428592"/>
            <a:ext cx="2898815" cy="2898815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152788" y="872959"/>
            <a:ext cx="3920962" cy="1270145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591838" y="3517572"/>
            <a:ext cx="1146151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Ahmed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Fouaad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Social Teacher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13170" y="3256230"/>
            <a:ext cx="11061660" cy="557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8"/>
              </a:lnSpc>
            </a:pPr>
            <a:r>
              <a:rPr lang="en-US" sz="15097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Arabic Department </a:t>
            </a:r>
          </a:p>
          <a:p>
            <a:pPr algn="ctr">
              <a:lnSpc>
                <a:spcPts val="15098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772823">
            <a:off x="12805666" y="705286"/>
            <a:ext cx="3219025" cy="2061376"/>
          </a:xfrm>
          <a:custGeom>
            <a:avLst/>
            <a:gdLst/>
            <a:ahLst/>
            <a:cxnLst/>
            <a:rect l="l" t="t" r="r" b="b"/>
            <a:pathLst>
              <a:path w="3712147" h="2605253">
                <a:moveTo>
                  <a:pt x="0" y="0"/>
                </a:moveTo>
                <a:lnTo>
                  <a:pt x="3712147" y="0"/>
                </a:lnTo>
                <a:lnTo>
                  <a:pt x="3712147" y="2605253"/>
                </a:lnTo>
                <a:lnTo>
                  <a:pt x="0" y="2605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5" b="-23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6308205"/>
            <a:ext cx="2115150" cy="3295559"/>
          </a:xfrm>
          <a:custGeom>
            <a:avLst/>
            <a:gdLst/>
            <a:ahLst/>
            <a:cxnLst/>
            <a:rect l="l" t="t" r="r" b="b"/>
            <a:pathLst>
              <a:path w="2115150" h="3295559">
                <a:moveTo>
                  <a:pt x="0" y="0"/>
                </a:moveTo>
                <a:lnTo>
                  <a:pt x="2115150" y="0"/>
                </a:lnTo>
                <a:lnTo>
                  <a:pt x="2115150" y="3295559"/>
                </a:lnTo>
                <a:lnTo>
                  <a:pt x="0" y="3295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64" r="-64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769558" y="-480200"/>
            <a:ext cx="3913408" cy="3913408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44726" y="-71474"/>
            <a:ext cx="4819973" cy="1561368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9331">
            <a:off x="14275245" y="7488078"/>
            <a:ext cx="3712147" cy="2605253"/>
          </a:xfrm>
          <a:custGeom>
            <a:avLst/>
            <a:gdLst/>
            <a:ahLst/>
            <a:cxnLst/>
            <a:rect l="l" t="t" r="r" b="b"/>
            <a:pathLst>
              <a:path w="3712147" h="2605253">
                <a:moveTo>
                  <a:pt x="0" y="0"/>
                </a:moveTo>
                <a:lnTo>
                  <a:pt x="3712147" y="0"/>
                </a:lnTo>
                <a:lnTo>
                  <a:pt x="3712147" y="2605253"/>
                </a:lnTo>
                <a:lnTo>
                  <a:pt x="0" y="2605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5" b="-235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-598506" y="288908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85688" y="450766"/>
            <a:ext cx="2835346" cy="283534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941120" y="804391"/>
            <a:ext cx="4132630" cy="133871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591838" y="3517572"/>
            <a:ext cx="1146151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Bahaa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Hussin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Arabic Teacher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37597" y="3659844"/>
            <a:ext cx="11906128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ICT</a:t>
            </a:r>
          </a:p>
          <a:p>
            <a:pPr algn="ctr">
              <a:lnSpc>
                <a:spcPts val="11799"/>
              </a:lnSpc>
            </a:pPr>
            <a:r>
              <a:rPr lang="en-US" sz="117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Department </a:t>
            </a:r>
          </a:p>
          <a:p>
            <a:pPr algn="ctr">
              <a:lnSpc>
                <a:spcPts val="15097"/>
              </a:lnSpc>
            </a:pPr>
            <a:endParaRPr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97254" y="-428664"/>
            <a:ext cx="2851909" cy="2851909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582846" y="-71474"/>
            <a:ext cx="4562474" cy="1477955"/>
            <a:chOff x="0" y="0"/>
            <a:chExt cx="3528487" cy="11430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 t="-104349" b="-104349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222261">
            <a:off x="13315717" y="5453262"/>
            <a:ext cx="4537680" cy="4596177"/>
          </a:xfrm>
          <a:custGeom>
            <a:avLst/>
            <a:gdLst/>
            <a:ahLst/>
            <a:cxnLst/>
            <a:rect l="l" t="t" r="r" b="b"/>
            <a:pathLst>
              <a:path w="4537680" h="4596177">
                <a:moveTo>
                  <a:pt x="0" y="0"/>
                </a:moveTo>
                <a:lnTo>
                  <a:pt x="4537680" y="0"/>
                </a:lnTo>
                <a:lnTo>
                  <a:pt x="4537680" y="4596177"/>
                </a:lnTo>
                <a:lnTo>
                  <a:pt x="0" y="4596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78" r="-178"/>
            </a:stretch>
          </a:blip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428592"/>
            <a:ext cx="3063932" cy="3063932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216098" y="1028700"/>
            <a:ext cx="3760238" cy="1218081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591838" y="3517572"/>
            <a:ext cx="11461514" cy="263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 . Ali Mohammed</a:t>
            </a:r>
          </a:p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Computer Teacher</a:t>
            </a:r>
          </a:p>
        </p:txBody>
      </p:sp>
      <p:sp>
        <p:nvSpPr>
          <p:cNvPr id="11" name="Freeform 11"/>
          <p:cNvSpPr/>
          <p:nvPr/>
        </p:nvSpPr>
        <p:spPr>
          <a:xfrm rot="222261">
            <a:off x="14816164" y="6751994"/>
            <a:ext cx="3385575" cy="3429220"/>
          </a:xfrm>
          <a:custGeom>
            <a:avLst/>
            <a:gdLst/>
            <a:ahLst/>
            <a:cxnLst/>
            <a:rect l="l" t="t" r="r" b="b"/>
            <a:pathLst>
              <a:path w="3385575" h="3429220">
                <a:moveTo>
                  <a:pt x="0" y="0"/>
                </a:moveTo>
                <a:lnTo>
                  <a:pt x="3385575" y="0"/>
                </a:lnTo>
                <a:lnTo>
                  <a:pt x="3385575" y="3429221"/>
                </a:lnTo>
                <a:lnTo>
                  <a:pt x="0" y="3429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8" r="-178"/>
            </a:stretch>
          </a:blipFill>
        </p:spPr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7597" y="3659844"/>
            <a:ext cx="11906128" cy="4831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Art</a:t>
            </a:r>
          </a:p>
          <a:p>
            <a:pPr algn="ctr">
              <a:lnSpc>
                <a:spcPts val="11799"/>
              </a:lnSpc>
            </a:pPr>
            <a:r>
              <a:rPr lang="en-US" sz="11799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Department </a:t>
            </a:r>
          </a:p>
          <a:p>
            <a:pPr algn="ctr">
              <a:lnSpc>
                <a:spcPts val="15097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 rot="9919034">
            <a:off x="1312624" y="2646630"/>
            <a:ext cx="1309648" cy="2409051"/>
          </a:xfrm>
          <a:custGeom>
            <a:avLst/>
            <a:gdLst/>
            <a:ahLst/>
            <a:cxnLst/>
            <a:rect l="l" t="t" r="r" b="b"/>
            <a:pathLst>
              <a:path w="1309648" h="2409051">
                <a:moveTo>
                  <a:pt x="0" y="0"/>
                </a:moveTo>
                <a:lnTo>
                  <a:pt x="1309648" y="0"/>
                </a:lnTo>
                <a:lnTo>
                  <a:pt x="1309648" y="2409051"/>
                </a:lnTo>
                <a:lnTo>
                  <a:pt x="0" y="24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" b="-7"/>
            </a:stretch>
          </a:blipFill>
        </p:spPr>
      </p:sp>
      <p:sp>
        <p:nvSpPr>
          <p:cNvPr id="10" name="Freeform 10"/>
          <p:cNvSpPr/>
          <p:nvPr/>
        </p:nvSpPr>
        <p:spPr>
          <a:xfrm rot="10670602">
            <a:off x="356878" y="6992717"/>
            <a:ext cx="2620509" cy="3246126"/>
          </a:xfrm>
          <a:custGeom>
            <a:avLst/>
            <a:gdLst/>
            <a:ahLst/>
            <a:cxnLst/>
            <a:rect l="l" t="t" r="r" b="b"/>
            <a:pathLst>
              <a:path w="2620509" h="3246126">
                <a:moveTo>
                  <a:pt x="0" y="0"/>
                </a:moveTo>
                <a:lnTo>
                  <a:pt x="2620509" y="0"/>
                </a:lnTo>
                <a:lnTo>
                  <a:pt x="2620509" y="3246126"/>
                </a:lnTo>
                <a:lnTo>
                  <a:pt x="0" y="3246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622136"/>
            <a:ext cx="3530215" cy="3530215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4809" y="0"/>
            <a:ext cx="4550252" cy="147399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591838" y="3517572"/>
            <a:ext cx="11461514" cy="263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 . Walaa Swedan</a:t>
            </a:r>
          </a:p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Art Teacher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7597" y="3659844"/>
            <a:ext cx="11906128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PE</a:t>
            </a:r>
          </a:p>
          <a:p>
            <a:pPr algn="ctr">
              <a:lnSpc>
                <a:spcPts val="11799"/>
              </a:lnSpc>
            </a:pPr>
            <a:r>
              <a:rPr lang="en-US" sz="117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Department </a:t>
            </a:r>
          </a:p>
          <a:p>
            <a:pPr algn="ctr">
              <a:lnSpc>
                <a:spcPts val="15097"/>
              </a:lnSpc>
            </a:pPr>
            <a:endParaRPr dirty="0"/>
          </a:p>
        </p:txBody>
      </p:sp>
      <p:sp>
        <p:nvSpPr>
          <p:cNvPr id="9" name="Freeform 9"/>
          <p:cNvSpPr/>
          <p:nvPr/>
        </p:nvSpPr>
        <p:spPr>
          <a:xfrm rot="9919034">
            <a:off x="1312624" y="2646630"/>
            <a:ext cx="1309648" cy="2409051"/>
          </a:xfrm>
          <a:custGeom>
            <a:avLst/>
            <a:gdLst/>
            <a:ahLst/>
            <a:cxnLst/>
            <a:rect l="l" t="t" r="r" b="b"/>
            <a:pathLst>
              <a:path w="1309648" h="2409051">
                <a:moveTo>
                  <a:pt x="0" y="0"/>
                </a:moveTo>
                <a:lnTo>
                  <a:pt x="1309648" y="0"/>
                </a:lnTo>
                <a:lnTo>
                  <a:pt x="1309648" y="2409051"/>
                </a:lnTo>
                <a:lnTo>
                  <a:pt x="0" y="24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" b="-7"/>
            </a:stretch>
          </a:blipFill>
        </p:spPr>
      </p:sp>
      <p:sp>
        <p:nvSpPr>
          <p:cNvPr id="10" name="Freeform 10"/>
          <p:cNvSpPr/>
          <p:nvPr/>
        </p:nvSpPr>
        <p:spPr>
          <a:xfrm rot="10670602">
            <a:off x="356878" y="6992717"/>
            <a:ext cx="2620509" cy="3246126"/>
          </a:xfrm>
          <a:custGeom>
            <a:avLst/>
            <a:gdLst/>
            <a:ahLst/>
            <a:cxnLst/>
            <a:rect l="l" t="t" r="r" b="b"/>
            <a:pathLst>
              <a:path w="2620509" h="3246126">
                <a:moveTo>
                  <a:pt x="0" y="0"/>
                </a:moveTo>
                <a:lnTo>
                  <a:pt x="2620509" y="0"/>
                </a:lnTo>
                <a:lnTo>
                  <a:pt x="2620509" y="3246126"/>
                </a:lnTo>
                <a:lnTo>
                  <a:pt x="0" y="3246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622136"/>
            <a:ext cx="3530215" cy="3530215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4809" y="0"/>
            <a:ext cx="4550252" cy="147399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6170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299098" y="657570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2223" y="909445"/>
            <a:ext cx="2527309" cy="2527309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196096" y="1279120"/>
            <a:ext cx="3853182" cy="1248189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57192" y="2911694"/>
            <a:ext cx="16359302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8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Dr . </a:t>
            </a:r>
            <a:r>
              <a:rPr lang="en-US" sz="8800" b="1" dirty="0" err="1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Hossam</a:t>
            </a:r>
            <a:r>
              <a:rPr lang="en-US" sz="88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Ezz</a:t>
            </a:r>
            <a:r>
              <a:rPr lang="en-US" sz="8800" b="1" dirty="0">
                <a:solidFill>
                  <a:srgbClr val="FF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El Din</a:t>
            </a:r>
          </a:p>
          <a:p>
            <a:pPr algn="ctr"/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 Middle East, North of Africa,</a:t>
            </a:r>
          </a:p>
          <a:p>
            <a:pPr algn="ctr"/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and Egypt Director</a:t>
            </a:r>
          </a:p>
          <a:p>
            <a:pPr algn="ctr">
              <a:lnSpc>
                <a:spcPts val="7200"/>
              </a:lnSpc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AMERICAN ACADEMY CEO</a:t>
            </a:r>
          </a:p>
          <a:p>
            <a:pPr algn="ctr">
              <a:lnSpc>
                <a:spcPts val="7200"/>
              </a:lnSpc>
            </a:pPr>
            <a:endParaRPr lang="en-US" sz="8800" b="1" dirty="0"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586576" y="3517572"/>
            <a:ext cx="132541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Captain. Mostafa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Moafy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 HOD</a:t>
            </a:r>
          </a:p>
        </p:txBody>
      </p:sp>
    </p:spTree>
    <p:extLst>
      <p:ext uri="{BB962C8B-B14F-4D97-AF65-F5344CB8AC3E}">
        <p14:creationId xmlns:p14="http://schemas.microsoft.com/office/powerpoint/2010/main" val="2717840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7597" y="3659844"/>
            <a:ext cx="11906128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Social worker</a:t>
            </a:r>
          </a:p>
          <a:p>
            <a:pPr algn="ctr">
              <a:lnSpc>
                <a:spcPts val="11799"/>
              </a:lnSpc>
            </a:pPr>
            <a:r>
              <a:rPr lang="en-US" sz="117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Department </a:t>
            </a:r>
          </a:p>
          <a:p>
            <a:pPr algn="ctr">
              <a:lnSpc>
                <a:spcPts val="15097"/>
              </a:lnSpc>
            </a:pPr>
            <a:endParaRPr dirty="0"/>
          </a:p>
        </p:txBody>
      </p:sp>
      <p:sp>
        <p:nvSpPr>
          <p:cNvPr id="9" name="Freeform 9"/>
          <p:cNvSpPr/>
          <p:nvPr/>
        </p:nvSpPr>
        <p:spPr>
          <a:xfrm rot="9919034">
            <a:off x="1312624" y="2646630"/>
            <a:ext cx="1309648" cy="2409051"/>
          </a:xfrm>
          <a:custGeom>
            <a:avLst/>
            <a:gdLst/>
            <a:ahLst/>
            <a:cxnLst/>
            <a:rect l="l" t="t" r="r" b="b"/>
            <a:pathLst>
              <a:path w="1309648" h="2409051">
                <a:moveTo>
                  <a:pt x="0" y="0"/>
                </a:moveTo>
                <a:lnTo>
                  <a:pt x="1309648" y="0"/>
                </a:lnTo>
                <a:lnTo>
                  <a:pt x="1309648" y="2409051"/>
                </a:lnTo>
                <a:lnTo>
                  <a:pt x="0" y="24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" b="-7"/>
            </a:stretch>
          </a:blipFill>
        </p:spPr>
      </p:sp>
      <p:sp>
        <p:nvSpPr>
          <p:cNvPr id="10" name="Freeform 10"/>
          <p:cNvSpPr/>
          <p:nvPr/>
        </p:nvSpPr>
        <p:spPr>
          <a:xfrm rot="10670602">
            <a:off x="356878" y="6992717"/>
            <a:ext cx="2620509" cy="3246126"/>
          </a:xfrm>
          <a:custGeom>
            <a:avLst/>
            <a:gdLst/>
            <a:ahLst/>
            <a:cxnLst/>
            <a:rect l="l" t="t" r="r" b="b"/>
            <a:pathLst>
              <a:path w="2620509" h="3246126">
                <a:moveTo>
                  <a:pt x="0" y="0"/>
                </a:moveTo>
                <a:lnTo>
                  <a:pt x="2620509" y="0"/>
                </a:lnTo>
                <a:lnTo>
                  <a:pt x="2620509" y="3246126"/>
                </a:lnTo>
                <a:lnTo>
                  <a:pt x="0" y="3246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622136"/>
            <a:ext cx="3530215" cy="3530215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4809" y="0"/>
            <a:ext cx="4550252" cy="147399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61709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447256" y="3517572"/>
            <a:ext cx="12606096" cy="553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Shaimaa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khater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KG Primary Penmanship"/>
              </a:rPr>
              <a:t>Social worker</a:t>
            </a:r>
          </a:p>
          <a:p>
            <a:pPr algn="ctr">
              <a:lnSpc>
                <a:spcPts val="10560"/>
              </a:lnSpc>
            </a:pP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7178407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7597" y="3659844"/>
            <a:ext cx="11906128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IT</a:t>
            </a:r>
          </a:p>
          <a:p>
            <a:pPr algn="ctr">
              <a:lnSpc>
                <a:spcPts val="11799"/>
              </a:lnSpc>
            </a:pPr>
            <a:r>
              <a:rPr lang="en-US" sz="117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Department </a:t>
            </a:r>
          </a:p>
          <a:p>
            <a:pPr algn="ctr">
              <a:lnSpc>
                <a:spcPts val="15097"/>
              </a:lnSpc>
            </a:pPr>
            <a:endParaRPr dirty="0"/>
          </a:p>
        </p:txBody>
      </p:sp>
      <p:sp>
        <p:nvSpPr>
          <p:cNvPr id="9" name="Freeform 9"/>
          <p:cNvSpPr/>
          <p:nvPr/>
        </p:nvSpPr>
        <p:spPr>
          <a:xfrm rot="9919034">
            <a:off x="1312624" y="2646630"/>
            <a:ext cx="1309648" cy="2409051"/>
          </a:xfrm>
          <a:custGeom>
            <a:avLst/>
            <a:gdLst/>
            <a:ahLst/>
            <a:cxnLst/>
            <a:rect l="l" t="t" r="r" b="b"/>
            <a:pathLst>
              <a:path w="1309648" h="2409051">
                <a:moveTo>
                  <a:pt x="0" y="0"/>
                </a:moveTo>
                <a:lnTo>
                  <a:pt x="1309648" y="0"/>
                </a:lnTo>
                <a:lnTo>
                  <a:pt x="1309648" y="2409051"/>
                </a:lnTo>
                <a:lnTo>
                  <a:pt x="0" y="24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" b="-7"/>
            </a:stretch>
          </a:blipFill>
        </p:spPr>
      </p:sp>
      <p:sp>
        <p:nvSpPr>
          <p:cNvPr id="10" name="Freeform 10"/>
          <p:cNvSpPr/>
          <p:nvPr/>
        </p:nvSpPr>
        <p:spPr>
          <a:xfrm rot="10670602">
            <a:off x="356878" y="6992717"/>
            <a:ext cx="2620509" cy="3246126"/>
          </a:xfrm>
          <a:custGeom>
            <a:avLst/>
            <a:gdLst/>
            <a:ahLst/>
            <a:cxnLst/>
            <a:rect l="l" t="t" r="r" b="b"/>
            <a:pathLst>
              <a:path w="2620509" h="3246126">
                <a:moveTo>
                  <a:pt x="0" y="0"/>
                </a:moveTo>
                <a:lnTo>
                  <a:pt x="2620509" y="0"/>
                </a:lnTo>
                <a:lnTo>
                  <a:pt x="2620509" y="3246126"/>
                </a:lnTo>
                <a:lnTo>
                  <a:pt x="0" y="3246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622136"/>
            <a:ext cx="3530215" cy="3530215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4809" y="0"/>
            <a:ext cx="4550252" cy="147399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360040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447256" y="3517572"/>
            <a:ext cx="12606096" cy="553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Yahia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Hamdy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KG Primary Penmanship"/>
              </a:rPr>
              <a:t>IT manager</a:t>
            </a:r>
          </a:p>
          <a:p>
            <a:pPr algn="ctr">
              <a:lnSpc>
                <a:spcPts val="10560"/>
              </a:lnSpc>
            </a:pP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467115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447256" y="3517572"/>
            <a:ext cx="12606096" cy="553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Eman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Suliman</a:t>
            </a: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KG Primary Penmanship"/>
              </a:rPr>
              <a:t>IT department</a:t>
            </a:r>
          </a:p>
          <a:p>
            <a:pPr algn="ctr">
              <a:lnSpc>
                <a:spcPts val="10560"/>
              </a:lnSpc>
            </a:pP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954425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16867" y="4924890"/>
            <a:ext cx="5308194" cy="5095867"/>
          </a:xfrm>
          <a:custGeom>
            <a:avLst/>
            <a:gdLst/>
            <a:ahLst/>
            <a:cxnLst/>
            <a:rect l="l" t="t" r="r" b="b"/>
            <a:pathLst>
              <a:path w="5308194" h="5095867">
                <a:moveTo>
                  <a:pt x="5308194" y="0"/>
                </a:moveTo>
                <a:lnTo>
                  <a:pt x="0" y="0"/>
                </a:lnTo>
                <a:lnTo>
                  <a:pt x="0" y="5095867"/>
                </a:lnTo>
                <a:lnTo>
                  <a:pt x="5308194" y="5095867"/>
                </a:lnTo>
                <a:lnTo>
                  <a:pt x="53081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3" r="-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92678" y="2059493"/>
            <a:ext cx="2159810" cy="3707829"/>
          </a:xfrm>
          <a:custGeom>
            <a:avLst/>
            <a:gdLst/>
            <a:ahLst/>
            <a:cxnLst/>
            <a:rect l="l" t="t" r="r" b="b"/>
            <a:pathLst>
              <a:path w="2159810" h="3707829">
                <a:moveTo>
                  <a:pt x="0" y="0"/>
                </a:moveTo>
                <a:lnTo>
                  <a:pt x="2159810" y="0"/>
                </a:lnTo>
                <a:lnTo>
                  <a:pt x="2159810" y="3707829"/>
                </a:lnTo>
                <a:lnTo>
                  <a:pt x="0" y="370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8" b="-3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7597" y="3659844"/>
            <a:ext cx="11906128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20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Activity </a:t>
            </a:r>
          </a:p>
          <a:p>
            <a:pPr algn="ctr">
              <a:lnSpc>
                <a:spcPts val="12099"/>
              </a:lnSpc>
            </a:pPr>
            <a:r>
              <a:rPr lang="en-US" sz="11799" dirty="0">
                <a:solidFill>
                  <a:srgbClr val="0B5282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Department </a:t>
            </a:r>
          </a:p>
          <a:p>
            <a:pPr algn="ctr">
              <a:lnSpc>
                <a:spcPts val="15097"/>
              </a:lnSpc>
            </a:pPr>
            <a:endParaRPr dirty="0"/>
          </a:p>
        </p:txBody>
      </p:sp>
      <p:sp>
        <p:nvSpPr>
          <p:cNvPr id="9" name="Freeform 9"/>
          <p:cNvSpPr/>
          <p:nvPr/>
        </p:nvSpPr>
        <p:spPr>
          <a:xfrm rot="9919034">
            <a:off x="1312624" y="2646630"/>
            <a:ext cx="1309648" cy="2409051"/>
          </a:xfrm>
          <a:custGeom>
            <a:avLst/>
            <a:gdLst/>
            <a:ahLst/>
            <a:cxnLst/>
            <a:rect l="l" t="t" r="r" b="b"/>
            <a:pathLst>
              <a:path w="1309648" h="2409051">
                <a:moveTo>
                  <a:pt x="0" y="0"/>
                </a:moveTo>
                <a:lnTo>
                  <a:pt x="1309648" y="0"/>
                </a:lnTo>
                <a:lnTo>
                  <a:pt x="1309648" y="2409051"/>
                </a:lnTo>
                <a:lnTo>
                  <a:pt x="0" y="2409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7" b="-7"/>
            </a:stretch>
          </a:blipFill>
        </p:spPr>
      </p:sp>
      <p:sp>
        <p:nvSpPr>
          <p:cNvPr id="10" name="Freeform 10"/>
          <p:cNvSpPr/>
          <p:nvPr/>
        </p:nvSpPr>
        <p:spPr>
          <a:xfrm rot="10670602">
            <a:off x="356878" y="6992717"/>
            <a:ext cx="2620509" cy="3246126"/>
          </a:xfrm>
          <a:custGeom>
            <a:avLst/>
            <a:gdLst/>
            <a:ahLst/>
            <a:cxnLst/>
            <a:rect l="l" t="t" r="r" b="b"/>
            <a:pathLst>
              <a:path w="2620509" h="3246126">
                <a:moveTo>
                  <a:pt x="0" y="0"/>
                </a:moveTo>
                <a:lnTo>
                  <a:pt x="2620509" y="0"/>
                </a:lnTo>
                <a:lnTo>
                  <a:pt x="2620509" y="3246126"/>
                </a:lnTo>
                <a:lnTo>
                  <a:pt x="0" y="3246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492678" y="-622136"/>
            <a:ext cx="3530215" cy="3530215"/>
            <a:chOff x="0" y="0"/>
            <a:chExt cx="2286016" cy="22860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/>
              <a:stretch>
                <a:fillRect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174809" y="0"/>
            <a:ext cx="4550252" cy="1473996"/>
            <a:chOff x="0" y="0"/>
            <a:chExt cx="3528487" cy="1143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/>
              <a:stretch>
                <a:fillRect t="-104349" b="-10434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481289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70602">
            <a:off x="57169" y="7081031"/>
            <a:ext cx="2490654" cy="3085269"/>
          </a:xfrm>
          <a:custGeom>
            <a:avLst/>
            <a:gdLst/>
            <a:ahLst/>
            <a:cxnLst/>
            <a:rect l="l" t="t" r="r" b="b"/>
            <a:pathLst>
              <a:path w="2490654" h="3085269">
                <a:moveTo>
                  <a:pt x="0" y="0"/>
                </a:moveTo>
                <a:lnTo>
                  <a:pt x="2490654" y="0"/>
                </a:lnTo>
                <a:lnTo>
                  <a:pt x="2490654" y="3085269"/>
                </a:lnTo>
                <a:lnTo>
                  <a:pt x="0" y="3085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6059371" y="7748772"/>
            <a:ext cx="1481898" cy="2725899"/>
          </a:xfrm>
          <a:custGeom>
            <a:avLst/>
            <a:gdLst/>
            <a:ahLst/>
            <a:cxnLst/>
            <a:rect l="l" t="t" r="r" b="b"/>
            <a:pathLst>
              <a:path w="1481898" h="2725899">
                <a:moveTo>
                  <a:pt x="0" y="0"/>
                </a:moveTo>
                <a:lnTo>
                  <a:pt x="1481898" y="0"/>
                </a:lnTo>
                <a:lnTo>
                  <a:pt x="1481898" y="2725899"/>
                </a:lnTo>
                <a:lnTo>
                  <a:pt x="0" y="2725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" b="-7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8426" y="428592"/>
            <a:ext cx="2876220" cy="2876220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68429" y="868765"/>
            <a:ext cx="3933883" cy="1274339"/>
            <a:chOff x="320421" y="138505"/>
            <a:chExt cx="3528441" cy="1143000"/>
          </a:xfrm>
        </p:grpSpPr>
        <p:sp>
          <p:nvSpPr>
            <p:cNvPr id="10" name="Freeform 10"/>
            <p:cNvSpPr/>
            <p:nvPr/>
          </p:nvSpPr>
          <p:spPr>
            <a:xfrm>
              <a:off x="320421" y="138505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447256" y="3517572"/>
            <a:ext cx="12606096" cy="3981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Hala</a:t>
            </a: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Afifi</a:t>
            </a:r>
          </a:p>
          <a:p>
            <a:pPr algn="ctr">
              <a:lnSpc>
                <a:spcPts val="10560"/>
              </a:lnSpc>
            </a:pPr>
            <a:r>
              <a:rPr lang="en-US" sz="8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KG Primary Penmanship"/>
              </a:rPr>
              <a:t>Activity coordinator</a:t>
            </a:r>
            <a:endParaRPr lang="en-US" sz="88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10560"/>
              </a:lnSpc>
            </a:pPr>
            <a:endParaRPr lang="en-US" sz="72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722042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4EDC6-8039-B3ED-E70F-4BAD162C49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6470" y="1428276"/>
            <a:ext cx="6783411" cy="2799470"/>
          </a:xfrm>
          <a:prstGeom prst="rect">
            <a:avLst/>
          </a:prstGeom>
        </p:spPr>
      </p:pic>
      <p:sp>
        <p:nvSpPr>
          <p:cNvPr id="13" name="Subtitle 5">
            <a:extLst>
              <a:ext uri="{FF2B5EF4-FFF2-40B4-BE49-F238E27FC236}">
                <a16:creationId xmlns:a16="http://schemas.microsoft.com/office/drawing/2014/main" id="{FFC2CC90-8933-DAD8-B96C-E790C4B54E2B}"/>
              </a:ext>
            </a:extLst>
          </p:cNvPr>
          <p:cNvSpPr txBox="1">
            <a:spLocks/>
          </p:cNvSpPr>
          <p:nvPr/>
        </p:nvSpPr>
        <p:spPr>
          <a:xfrm>
            <a:off x="2951312" y="5104137"/>
            <a:ext cx="9326880" cy="291833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Materials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–Videos - PPTs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Online Quizzes and Exams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–Daily Assignments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Projects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CE25A-13C7-9F61-2382-19C252F953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01388" y="3857616"/>
            <a:ext cx="4614202" cy="35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00092" y="1118446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E95D2B-609B-E53A-7340-FC5C2ABC23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7521" y="1857352"/>
            <a:ext cx="10429949" cy="27721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49DB4-3E5D-0327-6FB1-6A0F6E2DCC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0380" y="4786310"/>
            <a:ext cx="12961652" cy="38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247089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45790">
            <a:off x="150949" y="5367427"/>
            <a:ext cx="3911348" cy="2588601"/>
          </a:xfrm>
          <a:custGeom>
            <a:avLst/>
            <a:gdLst/>
            <a:ahLst/>
            <a:cxnLst/>
            <a:rect l="l" t="t" r="r" b="b"/>
            <a:pathLst>
              <a:path w="3911348" h="2588601">
                <a:moveTo>
                  <a:pt x="0" y="0"/>
                </a:moveTo>
                <a:lnTo>
                  <a:pt x="3911348" y="0"/>
                </a:lnTo>
                <a:lnTo>
                  <a:pt x="3911348" y="2588601"/>
                </a:lnTo>
                <a:lnTo>
                  <a:pt x="0" y="2588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2" r="-122"/>
            </a:stretch>
          </a:blipFill>
        </p:spPr>
      </p:sp>
      <p:sp>
        <p:nvSpPr>
          <p:cNvPr id="5" name="Freeform 5"/>
          <p:cNvSpPr/>
          <p:nvPr/>
        </p:nvSpPr>
        <p:spPr>
          <a:xfrm rot="222261">
            <a:off x="15125937" y="7086743"/>
            <a:ext cx="3064977" cy="3104489"/>
          </a:xfrm>
          <a:custGeom>
            <a:avLst/>
            <a:gdLst/>
            <a:ahLst/>
            <a:cxnLst/>
            <a:rect l="l" t="t" r="r" b="b"/>
            <a:pathLst>
              <a:path w="3064977" h="3104489">
                <a:moveTo>
                  <a:pt x="0" y="0"/>
                </a:moveTo>
                <a:lnTo>
                  <a:pt x="3064977" y="0"/>
                </a:lnTo>
                <a:lnTo>
                  <a:pt x="3064977" y="3104489"/>
                </a:lnTo>
                <a:lnTo>
                  <a:pt x="0" y="3104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" r="-178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007471" y="-528347"/>
            <a:ext cx="3910015" cy="3910015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930478" y="256481"/>
            <a:ext cx="4059796" cy="1315119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pic>
        <p:nvPicPr>
          <p:cNvPr id="83970" name="Picture 2" descr="https://tse4.mm.bing.net/th/id/OIP.qfUli60aWdWsq8WJeUpFIgHaHa?pid=Api&amp;P=0&amp;h=2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38643" y="1285848"/>
            <a:ext cx="7858177" cy="785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7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37079" y="-530574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633" y="1007110"/>
            <a:ext cx="16284575" cy="8485865"/>
          </a:xfrm>
          <a:custGeom>
            <a:avLst/>
            <a:gdLst/>
            <a:ahLst/>
            <a:cxnLst/>
            <a:rect l="l" t="t" r="r" b="b"/>
            <a:pathLst>
              <a:path w="16284575" h="8485865">
                <a:moveTo>
                  <a:pt x="0" y="0"/>
                </a:moveTo>
                <a:lnTo>
                  <a:pt x="16284575" y="0"/>
                </a:lnTo>
                <a:lnTo>
                  <a:pt x="16284575" y="8485865"/>
                </a:lnTo>
                <a:lnTo>
                  <a:pt x="0" y="8485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1542" y="668887"/>
            <a:ext cx="2923033" cy="2923033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720478" y="699897"/>
            <a:ext cx="4349186" cy="1408863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EF07D-AA64-0183-39DB-41A82CD3DB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5788"/>
          <a:stretch>
            <a:fillRect/>
          </a:stretch>
        </p:blipFill>
        <p:spPr>
          <a:xfrm>
            <a:off x="3238025" y="1785914"/>
            <a:ext cx="12478271" cy="174547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4436EB-5971-F05B-7DA7-3F0B3EB16F87}"/>
              </a:ext>
            </a:extLst>
          </p:cNvPr>
          <p:cNvSpPr txBox="1">
            <a:spLocks/>
          </p:cNvSpPr>
          <p:nvPr/>
        </p:nvSpPr>
        <p:spPr>
          <a:xfrm>
            <a:off x="3071770" y="3786178"/>
            <a:ext cx="11770821" cy="466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Savvas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platform is important because it offers the following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an innovative, integrated Learning Management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digital resources, tools, and personalized learning pathways for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adaptive online assessments (exams)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effective tools for differentiated instruction and student engagement</a:t>
            </a:r>
          </a:p>
        </p:txBody>
      </p:sp>
    </p:spTree>
    <p:extLst>
      <p:ext uri="{BB962C8B-B14F-4D97-AF65-F5344CB8AC3E}">
        <p14:creationId xmlns:p14="http://schemas.microsoft.com/office/powerpoint/2010/main" val="2494322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87657" y="6754673"/>
            <a:ext cx="2761521" cy="4007484"/>
          </a:xfrm>
          <a:custGeom>
            <a:avLst/>
            <a:gdLst/>
            <a:ahLst/>
            <a:cxnLst/>
            <a:rect l="l" t="t" r="r" b="b"/>
            <a:pathLst>
              <a:path w="2761521" h="4007484">
                <a:moveTo>
                  <a:pt x="0" y="0"/>
                </a:moveTo>
                <a:lnTo>
                  <a:pt x="2761521" y="0"/>
                </a:lnTo>
                <a:lnTo>
                  <a:pt x="2761521" y="4007484"/>
                </a:lnTo>
                <a:lnTo>
                  <a:pt x="0" y="4007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31" b="-7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07238" y="1288906"/>
            <a:ext cx="4780762" cy="3581225"/>
          </a:xfrm>
          <a:custGeom>
            <a:avLst/>
            <a:gdLst/>
            <a:ahLst/>
            <a:cxnLst/>
            <a:rect l="l" t="t" r="r" b="b"/>
            <a:pathLst>
              <a:path w="4780762" h="3581225">
                <a:moveTo>
                  <a:pt x="0" y="0"/>
                </a:moveTo>
                <a:lnTo>
                  <a:pt x="4780762" y="0"/>
                </a:lnTo>
                <a:lnTo>
                  <a:pt x="4780762" y="3581225"/>
                </a:lnTo>
                <a:lnTo>
                  <a:pt x="0" y="35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5" r="-105"/>
            </a:stretch>
          </a:blipFill>
        </p:spPr>
      </p:sp>
      <p:sp>
        <p:nvSpPr>
          <p:cNvPr id="5" name="Freeform 5"/>
          <p:cNvSpPr/>
          <p:nvPr/>
        </p:nvSpPr>
        <p:spPr>
          <a:xfrm rot="9919034">
            <a:off x="2065188" y="4841301"/>
            <a:ext cx="1868375" cy="3436810"/>
          </a:xfrm>
          <a:custGeom>
            <a:avLst/>
            <a:gdLst/>
            <a:ahLst/>
            <a:cxnLst/>
            <a:rect l="l" t="t" r="r" b="b"/>
            <a:pathLst>
              <a:path w="1868375" h="3436810">
                <a:moveTo>
                  <a:pt x="0" y="0"/>
                </a:moveTo>
                <a:lnTo>
                  <a:pt x="1868375" y="0"/>
                </a:lnTo>
                <a:lnTo>
                  <a:pt x="1868375" y="3436810"/>
                </a:lnTo>
                <a:lnTo>
                  <a:pt x="0" y="3436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0" r="-190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2783951" y="157260"/>
            <a:ext cx="2298762" cy="1742880"/>
          </a:xfrm>
          <a:custGeom>
            <a:avLst/>
            <a:gdLst/>
            <a:ahLst/>
            <a:cxnLst/>
            <a:rect l="l" t="t" r="r" b="b"/>
            <a:pathLst>
              <a:path w="2298762" h="1742880">
                <a:moveTo>
                  <a:pt x="0" y="0"/>
                </a:moveTo>
                <a:lnTo>
                  <a:pt x="2298762" y="0"/>
                </a:lnTo>
                <a:lnTo>
                  <a:pt x="2298762" y="1742880"/>
                </a:lnTo>
                <a:lnTo>
                  <a:pt x="0" y="1742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84" r="-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503585" y="4127838"/>
            <a:ext cx="7280829" cy="5253671"/>
            <a:chOff x="0" y="0"/>
            <a:chExt cx="9707772" cy="70048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07753" cy="7004939"/>
            </a:xfrm>
            <a:custGeom>
              <a:avLst/>
              <a:gdLst/>
              <a:ahLst/>
              <a:cxnLst/>
              <a:rect l="l" t="t" r="r" b="b"/>
              <a:pathLst>
                <a:path w="9707753" h="7004939">
                  <a:moveTo>
                    <a:pt x="0" y="0"/>
                  </a:moveTo>
                  <a:lnTo>
                    <a:pt x="9707753" y="0"/>
                  </a:lnTo>
                  <a:lnTo>
                    <a:pt x="9707753" y="7004939"/>
                  </a:lnTo>
                  <a:lnTo>
                    <a:pt x="0" y="700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841" b="-184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374288" y="1583966"/>
            <a:ext cx="7539425" cy="16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9"/>
              </a:lnSpc>
            </a:pPr>
            <a:r>
              <a:rPr lang="en-US" sz="141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School Rules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462662" y="-393697"/>
            <a:ext cx="3365206" cy="3365206"/>
            <a:chOff x="0" y="0"/>
            <a:chExt cx="2286016" cy="22860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765104" y="208173"/>
            <a:ext cx="4665836" cy="1511438"/>
            <a:chOff x="0" y="0"/>
            <a:chExt cx="3528487" cy="1143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74288" y="533400"/>
            <a:ext cx="7539425" cy="16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9"/>
              </a:lnSpc>
            </a:pPr>
            <a:r>
              <a:rPr lang="en-US" sz="141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School Time</a:t>
            </a:r>
          </a:p>
        </p:txBody>
      </p:sp>
      <p:sp>
        <p:nvSpPr>
          <p:cNvPr id="6" name="Freeform 6"/>
          <p:cNvSpPr/>
          <p:nvPr/>
        </p:nvSpPr>
        <p:spPr>
          <a:xfrm>
            <a:off x="2020202" y="-27561"/>
            <a:ext cx="2345367" cy="2732948"/>
          </a:xfrm>
          <a:custGeom>
            <a:avLst/>
            <a:gdLst/>
            <a:ahLst/>
            <a:cxnLst/>
            <a:rect l="l" t="t" r="r" b="b"/>
            <a:pathLst>
              <a:path w="2345367" h="2732948">
                <a:moveTo>
                  <a:pt x="0" y="0"/>
                </a:moveTo>
                <a:lnTo>
                  <a:pt x="2345367" y="0"/>
                </a:lnTo>
                <a:lnTo>
                  <a:pt x="2345367" y="2732949"/>
                </a:lnTo>
                <a:lnTo>
                  <a:pt x="0" y="273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" b="-15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601778" y="-487506"/>
            <a:ext cx="3260956" cy="32609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092491" y="3448801"/>
            <a:ext cx="14103017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 gates open at  7:30 am  </a:t>
            </a:r>
          </a:p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close at 7:45 am</a:t>
            </a:r>
          </a:p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school day ends at 2:20 pm. </a:t>
            </a:r>
          </a:p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-All the students must attend the morning assembly daily. </a:t>
            </a:r>
          </a:p>
        </p:txBody>
      </p:sp>
      <p:sp>
        <p:nvSpPr>
          <p:cNvPr id="12" name="Freeform 4"/>
          <p:cNvSpPr/>
          <p:nvPr/>
        </p:nvSpPr>
        <p:spPr>
          <a:xfrm rot="21152581" flipH="1">
            <a:off x="14121958" y="7944379"/>
            <a:ext cx="4042981" cy="2160880"/>
          </a:xfrm>
          <a:custGeom>
            <a:avLst/>
            <a:gdLst/>
            <a:ahLst/>
            <a:cxnLst/>
            <a:rect l="l" t="t" r="r" b="b"/>
            <a:pathLst>
              <a:path w="4815331" h="2160880">
                <a:moveTo>
                  <a:pt x="0" y="0"/>
                </a:moveTo>
                <a:lnTo>
                  <a:pt x="4815331" y="0"/>
                </a:lnTo>
                <a:lnTo>
                  <a:pt x="4815331" y="2160880"/>
                </a:lnTo>
                <a:lnTo>
                  <a:pt x="0" y="2160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05" b="-205"/>
            </a:stretch>
          </a:blipFill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5150" y="2126931"/>
            <a:ext cx="4077022" cy="3054060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74288" y="533400"/>
            <a:ext cx="7539425" cy="16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9"/>
              </a:lnSpc>
            </a:pPr>
            <a:r>
              <a:rPr lang="en-US" sz="14199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Dress code</a:t>
            </a:r>
          </a:p>
        </p:txBody>
      </p:sp>
      <p:sp>
        <p:nvSpPr>
          <p:cNvPr id="6" name="Freeform 6"/>
          <p:cNvSpPr/>
          <p:nvPr/>
        </p:nvSpPr>
        <p:spPr>
          <a:xfrm rot="-528390">
            <a:off x="15473000" y="6684236"/>
            <a:ext cx="2529422" cy="3549091"/>
          </a:xfrm>
          <a:custGeom>
            <a:avLst/>
            <a:gdLst/>
            <a:ahLst/>
            <a:cxnLst/>
            <a:rect l="l" t="t" r="r" b="b"/>
            <a:pathLst>
              <a:path w="2529422" h="3549091">
                <a:moveTo>
                  <a:pt x="0" y="0"/>
                </a:moveTo>
                <a:lnTo>
                  <a:pt x="2529422" y="0"/>
                </a:lnTo>
                <a:lnTo>
                  <a:pt x="2529422" y="3549091"/>
                </a:lnTo>
                <a:lnTo>
                  <a:pt x="0" y="3549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0061" r="-50061"/>
            </a:stretch>
          </a:blipFill>
        </p:spPr>
      </p:sp>
      <p:sp>
        <p:nvSpPr>
          <p:cNvPr id="7" name="Freeform 7"/>
          <p:cNvSpPr/>
          <p:nvPr/>
        </p:nvSpPr>
        <p:spPr>
          <a:xfrm rot="242439">
            <a:off x="2439902" y="29063"/>
            <a:ext cx="2596551" cy="1865835"/>
          </a:xfrm>
          <a:custGeom>
            <a:avLst/>
            <a:gdLst/>
            <a:ahLst/>
            <a:cxnLst/>
            <a:rect l="l" t="t" r="r" b="b"/>
            <a:pathLst>
              <a:path w="2478295" h="3539897">
                <a:moveTo>
                  <a:pt x="0" y="0"/>
                </a:moveTo>
                <a:lnTo>
                  <a:pt x="2478295" y="0"/>
                </a:lnTo>
                <a:lnTo>
                  <a:pt x="2478295" y="3539896"/>
                </a:lnTo>
                <a:lnTo>
                  <a:pt x="0" y="3539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1943" r="-51943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231232" y="2214621"/>
            <a:ext cx="13104588" cy="984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Uniform must be clean and in good form.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must come in plain black or white shoes.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Veils must be plain white only.  Black veils are not allowed.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Boys must keep their hair short, clean, and combed at all times.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Girls must have their hair combed, clean, and tied at all times.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Jeans, caps, accessories, and any out of uniform items are not allowed.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Sandals, slip on shoes, or football shoes with clogs, are not allowed in school.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Jewelry is not allowed except for rubber watches and small ear studs for girls.   </a:t>
            </a:r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Make-up, nail polish, and dyed hair are prohibited.</a:t>
            </a:r>
          </a:p>
          <a:p>
            <a:pPr algn="l">
              <a:lnSpc>
                <a:spcPts val="5760"/>
              </a:lnSpc>
            </a:pPr>
            <a:endParaRPr b="1" dirty="0"/>
          </a:p>
          <a:p>
            <a:pPr algn="l">
              <a:lnSpc>
                <a:spcPts val="5760"/>
              </a:lnSpc>
            </a:pPr>
            <a:r>
              <a:rPr lang="en-US" sz="32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5760"/>
              </a:lnSpc>
            </a:pPr>
            <a:endParaRPr b="1" dirty="0"/>
          </a:p>
          <a:p>
            <a:pPr algn="l">
              <a:lnSpc>
                <a:spcPts val="5760"/>
              </a:lnSpc>
            </a:pPr>
            <a:endParaRPr b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42862" y="191236"/>
            <a:ext cx="11185989" cy="136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6600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Mobiles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94862" y="3173373"/>
            <a:ext cx="13843530" cy="733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5400" b="1" dirty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Mobiles will be collected from students at the early morning of the day. </a:t>
            </a:r>
          </a:p>
          <a:p>
            <a:pPr>
              <a:lnSpc>
                <a:spcPts val="9720"/>
              </a:lnSpc>
            </a:pPr>
            <a:r>
              <a:rPr lang="en-US" sz="5400" b="1" u="sng" dirty="0">
                <a:solidFill>
                  <a:schemeClr val="tx2">
                    <a:lumMod val="75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Note :</a:t>
            </a:r>
          </a:p>
          <a:p>
            <a:pPr>
              <a:lnSpc>
                <a:spcPts val="9720"/>
              </a:lnSpc>
            </a:pPr>
            <a:r>
              <a:rPr lang="en-US" sz="5400" b="1" dirty="0">
                <a:latin typeface="Calibri (MS) Bold"/>
                <a:ea typeface="Calibri (MS) Bold"/>
                <a:cs typeface="Calibri (MS) Bold"/>
                <a:sym typeface="Calibri (MS) Bold"/>
              </a:rPr>
              <a:t>Smart watches are not </a:t>
            </a:r>
            <a:r>
              <a:rPr lang="en-US" sz="54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allawed</a:t>
            </a:r>
            <a:r>
              <a:rPr lang="en-US" sz="54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9720"/>
              </a:lnSpc>
            </a:pPr>
            <a:endParaRPr lang="en-US" sz="5400" b="1" u="sng" dirty="0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9720"/>
              </a:lnSpc>
            </a:pPr>
            <a:r>
              <a:rPr lang="en-US" sz="54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endParaRPr dirty="0"/>
          </a:p>
        </p:txBody>
      </p:sp>
      <p:sp>
        <p:nvSpPr>
          <p:cNvPr id="6" name="Freeform 6"/>
          <p:cNvSpPr/>
          <p:nvPr/>
        </p:nvSpPr>
        <p:spPr>
          <a:xfrm rot="445790">
            <a:off x="-251005" y="3842311"/>
            <a:ext cx="2910133" cy="1925979"/>
          </a:xfrm>
          <a:custGeom>
            <a:avLst/>
            <a:gdLst/>
            <a:ahLst/>
            <a:cxnLst/>
            <a:rect l="l" t="t" r="r" b="b"/>
            <a:pathLst>
              <a:path w="2910133" h="1925979">
                <a:moveTo>
                  <a:pt x="0" y="0"/>
                </a:moveTo>
                <a:lnTo>
                  <a:pt x="2910133" y="0"/>
                </a:lnTo>
                <a:lnTo>
                  <a:pt x="2910133" y="1925979"/>
                </a:lnTo>
                <a:lnTo>
                  <a:pt x="0" y="1925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2" r="-122"/>
            </a:stretch>
          </a:blipFill>
        </p:spPr>
      </p:sp>
      <p:sp>
        <p:nvSpPr>
          <p:cNvPr id="7" name="Freeform 7"/>
          <p:cNvSpPr/>
          <p:nvPr/>
        </p:nvSpPr>
        <p:spPr>
          <a:xfrm rot="222261">
            <a:off x="15125937" y="7086743"/>
            <a:ext cx="3064977" cy="3104489"/>
          </a:xfrm>
          <a:custGeom>
            <a:avLst/>
            <a:gdLst/>
            <a:ahLst/>
            <a:cxnLst/>
            <a:rect l="l" t="t" r="r" b="b"/>
            <a:pathLst>
              <a:path w="3064977" h="3104489">
                <a:moveTo>
                  <a:pt x="0" y="0"/>
                </a:moveTo>
                <a:lnTo>
                  <a:pt x="3064977" y="0"/>
                </a:lnTo>
                <a:lnTo>
                  <a:pt x="3064977" y="3104489"/>
                </a:lnTo>
                <a:lnTo>
                  <a:pt x="0" y="3104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8" r="-178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63314" y="-649002"/>
            <a:ext cx="3265858" cy="3265858"/>
            <a:chOff x="0" y="0"/>
            <a:chExt cx="2286016" cy="22860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42944" y="0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6" name="Freeform 6"/>
          <p:cNvSpPr/>
          <p:nvPr/>
        </p:nvSpPr>
        <p:spPr>
          <a:xfrm rot="1840294">
            <a:off x="15078886" y="2272964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4" name="Group 7"/>
          <p:cNvGrpSpPr>
            <a:grpSpLocks noChangeAspect="1"/>
          </p:cNvGrpSpPr>
          <p:nvPr/>
        </p:nvGrpSpPr>
        <p:grpSpPr>
          <a:xfrm>
            <a:off x="11765398" y="428592"/>
            <a:ext cx="5954321" cy="1928826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grpSp>
        <p:nvGrpSpPr>
          <p:cNvPr id="7" name="Group 13"/>
          <p:cNvGrpSpPr>
            <a:grpSpLocks noChangeAspect="1"/>
          </p:cNvGrpSpPr>
          <p:nvPr/>
        </p:nvGrpSpPr>
        <p:grpSpPr>
          <a:xfrm>
            <a:off x="-413516" y="-428664"/>
            <a:ext cx="3913914" cy="3913914"/>
            <a:chOff x="0" y="0"/>
            <a:chExt cx="2286016" cy="2286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sp>
        <p:nvSpPr>
          <p:cNvPr id="13" name="Rectangle 12"/>
          <p:cNvSpPr/>
          <p:nvPr/>
        </p:nvSpPr>
        <p:spPr>
          <a:xfrm>
            <a:off x="2357390" y="2799596"/>
            <a:ext cx="12772347" cy="520142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1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Senior </a:t>
            </a:r>
            <a:r>
              <a:rPr lang="fr-FR" sz="16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walk</a:t>
            </a:r>
            <a:endParaRPr lang="fr-FR" sz="1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1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2024/2025</a:t>
            </a:r>
            <a:endParaRPr lang="ar-EG" sz="1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0"/>
            <a:ext cx="2407665" cy="2407665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930478" y="356256"/>
            <a:ext cx="3751789" cy="1215344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WhatsApp Image 2025-09-01 at 18.03.00 (2).jpeg"/>
          <p:cNvPicPr>
            <a:picLocks noChangeAspect="1"/>
          </p:cNvPicPr>
          <p:nvPr/>
        </p:nvPicPr>
        <p:blipFill>
          <a:blip r:embed="rId6"/>
          <a:srcRect t="16667" b="16666"/>
          <a:stretch>
            <a:fillRect/>
          </a:stretch>
        </p:blipFill>
        <p:spPr>
          <a:xfrm>
            <a:off x="6643670" y="1714476"/>
            <a:ext cx="4629150" cy="6858048"/>
          </a:xfrm>
          <a:prstGeom prst="rect">
            <a:avLst/>
          </a:prstGeom>
        </p:spPr>
      </p:pic>
      <p:pic>
        <p:nvPicPr>
          <p:cNvPr id="18" name="Picture 17" descr="WhatsApp Image 2025-09-01 at 18.03.00 (3).jpeg"/>
          <p:cNvPicPr>
            <a:picLocks noChangeAspect="1"/>
          </p:cNvPicPr>
          <p:nvPr/>
        </p:nvPicPr>
        <p:blipFill>
          <a:blip r:embed="rId7"/>
          <a:srcRect t="31250" b="29167"/>
          <a:stretch>
            <a:fillRect/>
          </a:stretch>
        </p:blipFill>
        <p:spPr>
          <a:xfrm>
            <a:off x="11287140" y="1928790"/>
            <a:ext cx="6506076" cy="5715040"/>
          </a:xfrm>
          <a:prstGeom prst="rect">
            <a:avLst/>
          </a:prstGeom>
        </p:spPr>
      </p:pic>
      <p:pic>
        <p:nvPicPr>
          <p:cNvPr id="19" name="Picture 18" descr="WhatsApp Image 2025-09-01 at 18.03.00 (4)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38" y="0"/>
            <a:ext cx="463557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5688" y="0"/>
            <a:ext cx="2407665" cy="2407665"/>
            <a:chOff x="0" y="0"/>
            <a:chExt cx="2286016" cy="2286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930478" y="356256"/>
            <a:ext cx="3751789" cy="1215344"/>
            <a:chOff x="0" y="0"/>
            <a:chExt cx="3528487" cy="1143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t="-104349" b="-104349"/>
              </a:stretch>
            </a:blipFill>
          </p:spPr>
        </p:sp>
      </p:grpSp>
      <p:pic>
        <p:nvPicPr>
          <p:cNvPr id="10" name="Picture 9" descr="WhatsApp Image 2025-09-01 at 18.54.24 (1).jpeg"/>
          <p:cNvPicPr>
            <a:picLocks noChangeAspect="1"/>
          </p:cNvPicPr>
          <p:nvPr/>
        </p:nvPicPr>
        <p:blipFill>
          <a:blip r:embed="rId6"/>
          <a:srcRect t="13125" b="9791"/>
          <a:stretch>
            <a:fillRect/>
          </a:stretch>
        </p:blipFill>
        <p:spPr>
          <a:xfrm>
            <a:off x="9929818" y="1500162"/>
            <a:ext cx="3714776" cy="5286412"/>
          </a:xfrm>
          <a:prstGeom prst="rect">
            <a:avLst/>
          </a:prstGeom>
        </p:spPr>
      </p:pic>
      <p:pic>
        <p:nvPicPr>
          <p:cNvPr id="11" name="Picture 10" descr="WhatsApp Image 2025-09-01 at 18.54.54.jpeg"/>
          <p:cNvPicPr>
            <a:picLocks noChangeAspect="1"/>
          </p:cNvPicPr>
          <p:nvPr/>
        </p:nvPicPr>
        <p:blipFill>
          <a:blip r:embed="rId7"/>
          <a:srcRect t="10278" b="10555"/>
          <a:stretch>
            <a:fillRect/>
          </a:stretch>
        </p:blipFill>
        <p:spPr>
          <a:xfrm>
            <a:off x="6572232" y="4786310"/>
            <a:ext cx="3643338" cy="5027155"/>
          </a:xfrm>
          <a:prstGeom prst="rect">
            <a:avLst/>
          </a:prstGeom>
        </p:spPr>
      </p:pic>
      <p:pic>
        <p:nvPicPr>
          <p:cNvPr id="12" name="Picture 11" descr="WhatsApp Image 2025-09-01 at 18.54.24.jpeg"/>
          <p:cNvPicPr>
            <a:picLocks noChangeAspect="1"/>
          </p:cNvPicPr>
          <p:nvPr/>
        </p:nvPicPr>
        <p:blipFill>
          <a:blip r:embed="rId8"/>
          <a:srcRect t="22709" b="10624"/>
          <a:stretch>
            <a:fillRect/>
          </a:stretch>
        </p:blipFill>
        <p:spPr>
          <a:xfrm>
            <a:off x="2285952" y="1571600"/>
            <a:ext cx="4286280" cy="6350088"/>
          </a:xfrm>
          <a:prstGeom prst="rect">
            <a:avLst/>
          </a:prstGeom>
        </p:spPr>
      </p:pic>
      <p:pic>
        <p:nvPicPr>
          <p:cNvPr id="13" name="Picture 12" descr="WhatsApp Image 2025-09-01 at 18.54.24 (2).jpeg"/>
          <p:cNvPicPr>
            <a:picLocks noChangeAspect="1"/>
          </p:cNvPicPr>
          <p:nvPr/>
        </p:nvPicPr>
        <p:blipFill>
          <a:blip r:embed="rId9"/>
          <a:srcRect t="11805" b="10416"/>
          <a:stretch>
            <a:fillRect/>
          </a:stretch>
        </p:blipFill>
        <p:spPr>
          <a:xfrm>
            <a:off x="13430280" y="4857748"/>
            <a:ext cx="3787280" cy="50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0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725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788607">
            <a:off x="13922850" y="7432519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9" r="-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2944" y="0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6" name="Freeform 6"/>
          <p:cNvSpPr/>
          <p:nvPr/>
        </p:nvSpPr>
        <p:spPr>
          <a:xfrm rot="1840294">
            <a:off x="15507451" y="844203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073222" y="428592"/>
            <a:ext cx="3646497" cy="1181236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4000492"/>
            <a:ext cx="3143208" cy="6000756"/>
            <a:chOff x="0" y="0"/>
            <a:chExt cx="4190944" cy="8001008"/>
          </a:xfrm>
        </p:grpSpPr>
        <p:sp>
          <p:nvSpPr>
            <p:cNvPr id="10" name="Freeform 10" descr="https://png.pngtree.com/png-clipart/20230913/original/pngtree-graduation-clipart-cartoon-graduate-student-wearing-his-graduation-cap-and-gown-png-image_11060029.png"/>
            <p:cNvSpPr/>
            <p:nvPr/>
          </p:nvSpPr>
          <p:spPr>
            <a:xfrm>
              <a:off x="0" y="0"/>
              <a:ext cx="4191000" cy="8001000"/>
            </a:xfrm>
            <a:custGeom>
              <a:avLst/>
              <a:gdLst/>
              <a:ahLst/>
              <a:cxnLst/>
              <a:rect l="l" t="t" r="r" b="b"/>
              <a:pathLst>
                <a:path w="4191000" h="8001000">
                  <a:moveTo>
                    <a:pt x="0" y="0"/>
                  </a:moveTo>
                  <a:lnTo>
                    <a:pt x="4191000" y="0"/>
                  </a:lnTo>
                  <a:lnTo>
                    <a:pt x="4191000" y="8001000"/>
                  </a:lnTo>
                  <a:lnTo>
                    <a:pt x="0" y="800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4548" r="-36361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413516" y="0"/>
            <a:ext cx="3112920" cy="3112920"/>
            <a:chOff x="0" y="0"/>
            <a:chExt cx="2286016" cy="2286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</p:sp>
      </p:grpSp>
      <p:sp>
        <p:nvSpPr>
          <p:cNvPr id="15" name="TextBox 14"/>
          <p:cNvSpPr txBox="1"/>
          <p:nvPr/>
        </p:nvSpPr>
        <p:spPr>
          <a:xfrm>
            <a:off x="2714580" y="2571732"/>
            <a:ext cx="14244541" cy="452431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American Division </a:t>
            </a: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Academic Year 2024/2025 </a:t>
            </a:r>
          </a:p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TOP ACHIEVERS</a:t>
            </a:r>
            <a:endParaRPr lang="ar-EG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42944" y="0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4" y="0"/>
                </a:lnTo>
                <a:lnTo>
                  <a:pt x="2255664" y="3273392"/>
                </a:lnTo>
                <a:lnTo>
                  <a:pt x="0" y="327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36" b="-736"/>
            </a:stretch>
          </a:blipFill>
        </p:spPr>
      </p:sp>
      <p:sp>
        <p:nvSpPr>
          <p:cNvPr id="6" name="Freeform 6"/>
          <p:cNvSpPr/>
          <p:nvPr/>
        </p:nvSpPr>
        <p:spPr>
          <a:xfrm rot="1840294">
            <a:off x="14327052" y="2272964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65398" y="428592"/>
            <a:ext cx="5954321" cy="1928826"/>
            <a:chOff x="0" y="0"/>
            <a:chExt cx="3528487" cy="11430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-413516" y="0"/>
            <a:ext cx="3913914" cy="3913914"/>
            <a:chOff x="0" y="0"/>
            <a:chExt cx="2286016" cy="22860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pic>
        <p:nvPicPr>
          <p:cNvPr id="15" name="Picture 14" descr="WhatsApp Image 2025-09-01 at 17.46.02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530" y="0"/>
            <a:ext cx="8286784" cy="10258425"/>
          </a:xfrm>
          <a:prstGeom prst="rect">
            <a:avLst/>
          </a:prstGeom>
        </p:spPr>
      </p:pic>
      <p:pic>
        <p:nvPicPr>
          <p:cNvPr id="1028" name="Picture 4" descr="https://tse1.mm.bing.net/th/id/OIP.fZtCUOKuOZF7b8ethgQ-xgHaGR?pid=Api&amp;P=0&amp;h=220"/>
          <p:cNvPicPr>
            <a:picLocks noChangeAspect="1" noChangeArrowheads="1"/>
          </p:cNvPicPr>
          <p:nvPr/>
        </p:nvPicPr>
        <p:blipFill>
          <a:blip r:embed="rId10"/>
          <a:srcRect l="60577"/>
          <a:stretch>
            <a:fillRect/>
          </a:stretch>
        </p:blipFill>
        <p:spPr bwMode="auto">
          <a:xfrm>
            <a:off x="14787602" y="5683636"/>
            <a:ext cx="2428892" cy="4446630"/>
          </a:xfrm>
          <a:prstGeom prst="rect">
            <a:avLst/>
          </a:prstGeom>
          <a:noFill/>
        </p:spPr>
      </p:pic>
      <p:pic>
        <p:nvPicPr>
          <p:cNvPr id="18" name="Picture 4" descr="https://tse1.mm.bing.net/th/id/OIP.fZtCUOKuOZF7b8ethgQ-xgHaGR?pid=Api&amp;P=0&amp;h=220"/>
          <p:cNvPicPr>
            <a:picLocks noChangeAspect="1" noChangeArrowheads="1"/>
          </p:cNvPicPr>
          <p:nvPr/>
        </p:nvPicPr>
        <p:blipFill>
          <a:blip r:embed="rId10"/>
          <a:srcRect t="10227" r="30769"/>
          <a:stretch>
            <a:fillRect/>
          </a:stretch>
        </p:blipFill>
        <p:spPr bwMode="auto">
          <a:xfrm>
            <a:off x="428564" y="6072194"/>
            <a:ext cx="3175845" cy="3484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5801" y="-239973"/>
            <a:ext cx="3512199" cy="1934903"/>
          </a:xfrm>
          <a:custGeom>
            <a:avLst/>
            <a:gdLst/>
            <a:ahLst/>
            <a:cxnLst/>
            <a:rect l="l" t="t" r="r" b="b"/>
            <a:pathLst>
              <a:path w="3512199" h="1934903">
                <a:moveTo>
                  <a:pt x="0" y="0"/>
                </a:moveTo>
                <a:lnTo>
                  <a:pt x="3512199" y="0"/>
                </a:lnTo>
                <a:lnTo>
                  <a:pt x="3512199" y="1934903"/>
                </a:lnTo>
                <a:lnTo>
                  <a:pt x="0" y="193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5" b="-175"/>
            </a:stretch>
          </a:blipFill>
        </p:spPr>
      </p:sp>
      <p:sp>
        <p:nvSpPr>
          <p:cNvPr id="3" name="Freeform 3"/>
          <p:cNvSpPr/>
          <p:nvPr/>
        </p:nvSpPr>
        <p:spPr>
          <a:xfrm rot="703083">
            <a:off x="4518953" y="7952970"/>
            <a:ext cx="3538198" cy="2914188"/>
          </a:xfrm>
          <a:custGeom>
            <a:avLst/>
            <a:gdLst/>
            <a:ahLst/>
            <a:cxnLst/>
            <a:rect l="l" t="t" r="r" b="b"/>
            <a:pathLst>
              <a:path w="3538198" h="2914188">
                <a:moveTo>
                  <a:pt x="0" y="0"/>
                </a:moveTo>
                <a:lnTo>
                  <a:pt x="3538198" y="0"/>
                </a:lnTo>
                <a:lnTo>
                  <a:pt x="3538198" y="2914188"/>
                </a:lnTo>
                <a:lnTo>
                  <a:pt x="0" y="291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62" b="-2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2223" y="1028700"/>
            <a:ext cx="16241395" cy="8442685"/>
          </a:xfrm>
          <a:custGeom>
            <a:avLst/>
            <a:gdLst/>
            <a:ahLst/>
            <a:cxnLst/>
            <a:rect l="l" t="t" r="r" b="b"/>
            <a:pathLst>
              <a:path w="16241395" h="8442685">
                <a:moveTo>
                  <a:pt x="0" y="0"/>
                </a:moveTo>
                <a:lnTo>
                  <a:pt x="16241395" y="0"/>
                </a:lnTo>
                <a:lnTo>
                  <a:pt x="16241395" y="8442685"/>
                </a:lnTo>
                <a:lnTo>
                  <a:pt x="0" y="844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4126">
            <a:off x="-744638" y="3245132"/>
            <a:ext cx="3546677" cy="3661086"/>
          </a:xfrm>
          <a:custGeom>
            <a:avLst/>
            <a:gdLst/>
            <a:ahLst/>
            <a:cxnLst/>
            <a:rect l="l" t="t" r="r" b="b"/>
            <a:pathLst>
              <a:path w="3546677" h="3661086">
                <a:moveTo>
                  <a:pt x="0" y="0"/>
                </a:moveTo>
                <a:lnTo>
                  <a:pt x="3546677" y="0"/>
                </a:lnTo>
                <a:lnTo>
                  <a:pt x="3546677" y="3661086"/>
                </a:lnTo>
                <a:lnTo>
                  <a:pt x="0" y="36610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</p:sp>
      <p:sp>
        <p:nvSpPr>
          <p:cNvPr id="6" name="Freeform 6"/>
          <p:cNvSpPr/>
          <p:nvPr/>
        </p:nvSpPr>
        <p:spPr>
          <a:xfrm rot="-2076883">
            <a:off x="15185693" y="7727635"/>
            <a:ext cx="2908253" cy="2204985"/>
          </a:xfrm>
          <a:custGeom>
            <a:avLst/>
            <a:gdLst/>
            <a:ahLst/>
            <a:cxnLst/>
            <a:rect l="l" t="t" r="r" b="b"/>
            <a:pathLst>
              <a:path w="2908253" h="2204985">
                <a:moveTo>
                  <a:pt x="0" y="0"/>
                </a:moveTo>
                <a:lnTo>
                  <a:pt x="2908253" y="0"/>
                </a:lnTo>
                <a:lnTo>
                  <a:pt x="2908253" y="2204985"/>
                </a:lnTo>
                <a:lnTo>
                  <a:pt x="0" y="2204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85688" y="543010"/>
            <a:ext cx="3288888" cy="3288888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73222" y="886368"/>
            <a:ext cx="4100097" cy="1328174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806152" y="3689023"/>
            <a:ext cx="11267202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800" b="1" dirty="0" err="1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Mrs</a:t>
            </a:r>
            <a:r>
              <a:rPr lang="en-US" sz="88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 </a:t>
            </a:r>
            <a:r>
              <a:rPr lang="en-US" sz="8800" b="1" dirty="0" err="1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Nahed</a:t>
            </a:r>
            <a:r>
              <a:rPr lang="en-US" sz="8800" b="1" dirty="0">
                <a:solidFill>
                  <a:srgbClr val="95373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Hassan 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English HOD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0978" y="3357550"/>
            <a:ext cx="4077022" cy="3054060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720617" y="2453996"/>
            <a:ext cx="1746998" cy="2408142"/>
          </a:xfrm>
          <a:custGeom>
            <a:avLst/>
            <a:gdLst/>
            <a:ahLst/>
            <a:cxnLst/>
            <a:rect l="l" t="t" r="r" b="b"/>
            <a:pathLst>
              <a:path w="1746998" h="2408142">
                <a:moveTo>
                  <a:pt x="0" y="0"/>
                </a:moveTo>
                <a:lnTo>
                  <a:pt x="1746998" y="0"/>
                </a:lnTo>
                <a:lnTo>
                  <a:pt x="1746998" y="2408142"/>
                </a:lnTo>
                <a:lnTo>
                  <a:pt x="0" y="2408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09" b="-9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3304" y="7904397"/>
            <a:ext cx="3017054" cy="2153422"/>
          </a:xfrm>
          <a:custGeom>
            <a:avLst/>
            <a:gdLst/>
            <a:ahLst/>
            <a:cxnLst/>
            <a:rect l="l" t="t" r="r" b="b"/>
            <a:pathLst>
              <a:path w="3017054" h="2153422">
                <a:moveTo>
                  <a:pt x="0" y="0"/>
                </a:moveTo>
                <a:lnTo>
                  <a:pt x="3017054" y="0"/>
                </a:lnTo>
                <a:lnTo>
                  <a:pt x="3017054" y="2153422"/>
                </a:lnTo>
                <a:lnTo>
                  <a:pt x="0" y="2153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8" r="-308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472904" y="-571540"/>
            <a:ext cx="3375448" cy="3375448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930478" y="156741"/>
            <a:ext cx="4367695" cy="1414859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3000332" y="2285980"/>
            <a:ext cx="12430212" cy="8586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1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r>
              <a:rPr lang="fr-FR" sz="1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1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facilities</a:t>
            </a:r>
            <a:endParaRPr lang="fr-FR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fr-FR" sz="1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fr-FR" sz="1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Events</a:t>
            </a:r>
          </a:p>
          <a:p>
            <a:pPr algn="ctr"/>
            <a:endParaRPr lang="ar-EG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6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0978" y="2172633"/>
            <a:ext cx="4077022" cy="3054060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720617" y="2453996"/>
            <a:ext cx="1746998" cy="2408142"/>
          </a:xfrm>
          <a:custGeom>
            <a:avLst/>
            <a:gdLst/>
            <a:ahLst/>
            <a:cxnLst/>
            <a:rect l="l" t="t" r="r" b="b"/>
            <a:pathLst>
              <a:path w="1746998" h="2408142">
                <a:moveTo>
                  <a:pt x="0" y="0"/>
                </a:moveTo>
                <a:lnTo>
                  <a:pt x="1746998" y="0"/>
                </a:lnTo>
                <a:lnTo>
                  <a:pt x="1746998" y="2408142"/>
                </a:lnTo>
                <a:lnTo>
                  <a:pt x="0" y="24081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09" b="-9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3304" y="7904397"/>
            <a:ext cx="3017054" cy="2153422"/>
          </a:xfrm>
          <a:custGeom>
            <a:avLst/>
            <a:gdLst/>
            <a:ahLst/>
            <a:cxnLst/>
            <a:rect l="l" t="t" r="r" b="b"/>
            <a:pathLst>
              <a:path w="3017054" h="2153422">
                <a:moveTo>
                  <a:pt x="0" y="0"/>
                </a:moveTo>
                <a:lnTo>
                  <a:pt x="3017054" y="0"/>
                </a:lnTo>
                <a:lnTo>
                  <a:pt x="3017054" y="2153422"/>
                </a:lnTo>
                <a:lnTo>
                  <a:pt x="0" y="2153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8" r="-308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472904" y="-571540"/>
            <a:ext cx="3375448" cy="3375448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930478" y="156741"/>
            <a:ext cx="4367695" cy="1414859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/>
              <a:stretch>
                <a:fillRect t="-104349" b="-104349"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3143208" y="4429120"/>
            <a:ext cx="12430212" cy="3071834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800004"/>
              </a:avLst>
            </a:prstTxWarp>
            <a:spAutoFit/>
          </a:bodyPr>
          <a:lstStyle/>
          <a:p>
            <a:r>
              <a:rPr lang="fr-FR" sz="13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School</a:t>
            </a:r>
            <a:r>
              <a:rPr lang="fr-FR" sz="13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 </a:t>
            </a:r>
            <a:r>
              <a:rPr lang="fr-FR" sz="13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facilities</a:t>
            </a:r>
            <a:endParaRPr lang="ar-EG" sz="13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4858" y="1142972"/>
            <a:ext cx="3005452" cy="2286016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WhatsApp Image 2025-09-01 at 18.28.06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0877" y="5505737"/>
            <a:ext cx="7354561" cy="4281234"/>
          </a:xfrm>
          <a:prstGeom prst="rect">
            <a:avLst/>
          </a:prstGeom>
        </p:spPr>
      </p:pic>
      <p:pic>
        <p:nvPicPr>
          <p:cNvPr id="14" name="Picture 13" descr="WhatsApp Image 2025-09-01 at 18.28.05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5438" y="5929319"/>
            <a:ext cx="6929486" cy="3929090"/>
          </a:xfrm>
          <a:prstGeom prst="rect">
            <a:avLst/>
          </a:prstGeom>
        </p:spPr>
      </p:pic>
      <p:pic>
        <p:nvPicPr>
          <p:cNvPr id="17" name="Picture 16" descr="WhatsApp Image 2025-09-01 at 15.23.53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2628" y="1857352"/>
            <a:ext cx="6457950" cy="4305300"/>
          </a:xfrm>
          <a:prstGeom prst="rect">
            <a:avLst/>
          </a:prstGeom>
        </p:spPr>
      </p:pic>
      <p:pic>
        <p:nvPicPr>
          <p:cNvPr id="18" name="Picture 17" descr="WhatsApp Image 2025-09-01 at 15.23.53 (1)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7324" y="2071666"/>
            <a:ext cx="7715304" cy="4143404"/>
          </a:xfrm>
          <a:prstGeom prst="rect">
            <a:avLst/>
          </a:prstGeom>
        </p:spPr>
      </p:pic>
      <p:pic>
        <p:nvPicPr>
          <p:cNvPr id="12" name="Picture 11" descr="WhatsApp Image 2025-09-01 at 18.28.07.jpe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40472" y="3857617"/>
            <a:ext cx="4610633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 t="-104349" b="-104349"/>
              </a:stretch>
            </a:blipFill>
          </p:spPr>
        </p:sp>
      </p:grpSp>
      <p:pic>
        <p:nvPicPr>
          <p:cNvPr id="16" name="Picture 15" descr="WhatsApp Image 2025-09-01 at 18.28.0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2894" y="1285848"/>
            <a:ext cx="6215106" cy="3933817"/>
          </a:xfrm>
          <a:prstGeom prst="rect">
            <a:avLst/>
          </a:prstGeom>
        </p:spPr>
      </p:pic>
      <p:pic>
        <p:nvPicPr>
          <p:cNvPr id="18" name="Picture 17" descr="WhatsApp Image 2025-09-01 at 15.23.54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5900" y="6545195"/>
            <a:ext cx="5575864" cy="3717243"/>
          </a:xfrm>
          <a:prstGeom prst="rect">
            <a:avLst/>
          </a:prstGeom>
        </p:spPr>
      </p:pic>
      <p:pic>
        <p:nvPicPr>
          <p:cNvPr id="13" name="Picture 12" descr="WhatsApp Image 2025-09-02 at 10.13.30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00" y="1857352"/>
            <a:ext cx="5429288" cy="4071966"/>
          </a:xfrm>
          <a:prstGeom prst="rect">
            <a:avLst/>
          </a:prstGeom>
        </p:spPr>
      </p:pic>
      <p:pic>
        <p:nvPicPr>
          <p:cNvPr id="14" name="Picture 13" descr="WhatsApp Image 2025-09-02 at 10.13.31 (1)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5314" y="5857880"/>
            <a:ext cx="5905494" cy="4429120"/>
          </a:xfrm>
          <a:prstGeom prst="rect">
            <a:avLst/>
          </a:prstGeom>
        </p:spPr>
      </p:pic>
      <p:pic>
        <p:nvPicPr>
          <p:cNvPr id="11" name="Picture 10" descr="WhatsApp Image 2025-09-01 at 18.28.07 (1)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0728" y="4857748"/>
            <a:ext cx="7000924" cy="3436817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5" name="Picture 14" descr="WhatsApp Image 2025-09-01 at 18.50.07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58710" y="2000228"/>
            <a:ext cx="5643602" cy="7929618"/>
          </a:xfrm>
          <a:prstGeom prst="rect">
            <a:avLst/>
          </a:prstGeom>
        </p:spPr>
      </p:pic>
      <p:pic>
        <p:nvPicPr>
          <p:cNvPr id="17" name="Picture 16" descr="WhatsApp Image 2025-09-01 at 18.46.41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50" y="2000228"/>
            <a:ext cx="4929222" cy="7858180"/>
          </a:xfrm>
          <a:prstGeom prst="rect">
            <a:avLst/>
          </a:prstGeom>
        </p:spPr>
      </p:pic>
      <p:pic>
        <p:nvPicPr>
          <p:cNvPr id="19" name="Picture 18" descr="WhatsApp Image 2025-09-01 at 18.50.02 (4)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3472" y="1928826"/>
            <a:ext cx="7215238" cy="792958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481820158_651788207379849_6427843765552859505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174" y="4429120"/>
            <a:ext cx="7096132" cy="5322099"/>
          </a:xfrm>
          <a:prstGeom prst="rect">
            <a:avLst/>
          </a:prstGeom>
        </p:spPr>
      </p:pic>
      <p:pic>
        <p:nvPicPr>
          <p:cNvPr id="12" name="Picture 11" descr="481896062_651788220713181_380674471312576271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77752" y="1285848"/>
            <a:ext cx="5610248" cy="4207686"/>
          </a:xfrm>
          <a:prstGeom prst="rect">
            <a:avLst/>
          </a:prstGeom>
        </p:spPr>
      </p:pic>
      <p:pic>
        <p:nvPicPr>
          <p:cNvPr id="13" name="Picture 12" descr="482022447_651788467379823_4494390992935652229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000228"/>
            <a:ext cx="7258005" cy="544350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4" name="Picture 13" descr="481898403_652488837309786_729989642725242142_n.jpg"/>
          <p:cNvPicPr>
            <a:picLocks noChangeAspect="1"/>
          </p:cNvPicPr>
          <p:nvPr/>
        </p:nvPicPr>
        <p:blipFill>
          <a:blip r:embed="rId8"/>
          <a:srcRect b="32825"/>
          <a:stretch>
            <a:fillRect/>
          </a:stretch>
        </p:blipFill>
        <p:spPr>
          <a:xfrm>
            <a:off x="2197236" y="571500"/>
            <a:ext cx="8082198" cy="4071934"/>
          </a:xfrm>
          <a:prstGeom prst="rect">
            <a:avLst/>
          </a:prstGeom>
        </p:spPr>
      </p:pic>
      <p:pic>
        <p:nvPicPr>
          <p:cNvPr id="15" name="Picture 14" descr="481925143_652488580643145_1286843231403428337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258" y="4850620"/>
            <a:ext cx="7248507" cy="5436380"/>
          </a:xfrm>
          <a:prstGeom prst="rect">
            <a:avLst/>
          </a:prstGeom>
        </p:spPr>
      </p:pic>
      <p:pic>
        <p:nvPicPr>
          <p:cNvPr id="16" name="Picture 15" descr="482206745_652488393976497_5751384171421507224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16" y="5486438"/>
            <a:ext cx="6400749" cy="4800562"/>
          </a:xfrm>
          <a:prstGeom prst="rect">
            <a:avLst/>
          </a:prstGeom>
        </p:spPr>
      </p:pic>
      <p:pic>
        <p:nvPicPr>
          <p:cNvPr id="17" name="Picture 16" descr="482217390_652488833976453_5434456780812740444_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6942" y="857220"/>
            <a:ext cx="6188809" cy="4641607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9" name="Picture 8" descr="481448712_651797844045552_7513166515522350217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4514" y="2786046"/>
            <a:ext cx="8794769" cy="3957646"/>
          </a:xfrm>
          <a:prstGeom prst="rect">
            <a:avLst/>
          </a:prstGeom>
        </p:spPr>
      </p:pic>
      <p:pic>
        <p:nvPicPr>
          <p:cNvPr id="11" name="Picture 10" descr="481656045_651797784045558_6249114981869388971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2760" y="1142972"/>
            <a:ext cx="7715240" cy="3471858"/>
          </a:xfrm>
          <a:prstGeom prst="rect">
            <a:avLst/>
          </a:prstGeom>
        </p:spPr>
      </p:pic>
      <p:pic>
        <p:nvPicPr>
          <p:cNvPr id="12" name="Picture 11" descr="481657747_651797787378891_8464807241388327637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600858"/>
            <a:ext cx="8191427" cy="368614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-64" y="-285788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481907006_649119344313402_511356530920527765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1613"/>
            <a:ext cx="7512776" cy="5005387"/>
          </a:xfrm>
          <a:prstGeom prst="rect">
            <a:avLst/>
          </a:prstGeom>
        </p:spPr>
      </p:pic>
      <p:pic>
        <p:nvPicPr>
          <p:cNvPr id="14" name="Picture 13" descr="482086477_649119600980043_5956534540648605663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32" y="0"/>
            <a:ext cx="7612850" cy="5072062"/>
          </a:xfrm>
          <a:prstGeom prst="rect">
            <a:avLst/>
          </a:prstGeom>
        </p:spPr>
      </p:pic>
      <p:pic>
        <p:nvPicPr>
          <p:cNvPr id="15" name="Picture 14" descr="482344623_649119170980086_6754317335452024482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391" y="5124489"/>
            <a:ext cx="7748609" cy="5162511"/>
          </a:xfrm>
          <a:prstGeom prst="rect">
            <a:avLst/>
          </a:prstGeom>
        </p:spPr>
      </p:pic>
      <p:pic>
        <p:nvPicPr>
          <p:cNvPr id="16" name="Picture 15" descr="481064110_649119450980058_262361200338814936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010" y="1714477"/>
            <a:ext cx="6643734" cy="442638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481959934_653297373895599_1013564585424417376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8894" y="0"/>
            <a:ext cx="6752485" cy="4500558"/>
          </a:xfrm>
          <a:prstGeom prst="rect">
            <a:avLst/>
          </a:prstGeom>
        </p:spPr>
      </p:pic>
      <p:pic>
        <p:nvPicPr>
          <p:cNvPr id="14" name="Picture 13" descr="481973864_653297460562257_6170798727398223685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8446" y="1428724"/>
            <a:ext cx="7224192" cy="4814952"/>
          </a:xfrm>
          <a:prstGeom prst="rect">
            <a:avLst/>
          </a:prstGeom>
        </p:spPr>
      </p:pic>
      <p:pic>
        <p:nvPicPr>
          <p:cNvPr id="15" name="Picture 14" descr="482024531_653297423895594_175370036455349334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71996"/>
            <a:ext cx="9024709" cy="6015004"/>
          </a:xfrm>
          <a:prstGeom prst="rect">
            <a:avLst/>
          </a:prstGeom>
        </p:spPr>
      </p:pic>
      <p:pic>
        <p:nvPicPr>
          <p:cNvPr id="16" name="Picture 15" descr="WhatsApp Image 2025-09-01 at 18.17.55.jpeg"/>
          <p:cNvPicPr>
            <a:picLocks noChangeAspect="1"/>
          </p:cNvPicPr>
          <p:nvPr/>
        </p:nvPicPr>
        <p:blipFill>
          <a:blip r:embed="rId11"/>
          <a:srcRect l="4121" t="11588" r="4472" b="15403"/>
          <a:stretch>
            <a:fillRect/>
          </a:stretch>
        </p:blipFill>
        <p:spPr>
          <a:xfrm>
            <a:off x="11069578" y="6215070"/>
            <a:ext cx="7218421" cy="40719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732" b="-7573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210558" y="1108504"/>
            <a:ext cx="13864724" cy="8147637"/>
          </a:xfrm>
          <a:custGeom>
            <a:avLst/>
            <a:gdLst/>
            <a:ahLst/>
            <a:cxnLst/>
            <a:rect l="l" t="t" r="r" b="b"/>
            <a:pathLst>
              <a:path w="13864724" h="8147637">
                <a:moveTo>
                  <a:pt x="0" y="0"/>
                </a:moveTo>
                <a:lnTo>
                  <a:pt x="13864724" y="0"/>
                </a:lnTo>
                <a:lnTo>
                  <a:pt x="13864724" y="8147637"/>
                </a:lnTo>
                <a:lnTo>
                  <a:pt x="0" y="814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701" y="6274616"/>
            <a:ext cx="4090218" cy="1970741"/>
          </a:xfrm>
          <a:custGeom>
            <a:avLst/>
            <a:gdLst/>
            <a:ahLst/>
            <a:cxnLst/>
            <a:rect l="l" t="t" r="r" b="b"/>
            <a:pathLst>
              <a:path w="4090218" h="1970741">
                <a:moveTo>
                  <a:pt x="0" y="0"/>
                </a:moveTo>
                <a:lnTo>
                  <a:pt x="4090218" y="0"/>
                </a:lnTo>
                <a:lnTo>
                  <a:pt x="4090218" y="1970741"/>
                </a:lnTo>
                <a:lnTo>
                  <a:pt x="0" y="197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3" r="-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514189" y="1476504"/>
            <a:ext cx="2210872" cy="3208390"/>
          </a:xfrm>
          <a:custGeom>
            <a:avLst/>
            <a:gdLst/>
            <a:ahLst/>
            <a:cxnLst/>
            <a:rect l="l" t="t" r="r" b="b"/>
            <a:pathLst>
              <a:path w="2210872" h="3208390">
                <a:moveTo>
                  <a:pt x="0" y="0"/>
                </a:moveTo>
                <a:lnTo>
                  <a:pt x="2210872" y="0"/>
                </a:lnTo>
                <a:lnTo>
                  <a:pt x="2210872" y="3208390"/>
                </a:lnTo>
                <a:lnTo>
                  <a:pt x="0" y="3208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72" b="-572"/>
            </a:stretch>
          </a:blipFill>
        </p:spPr>
      </p:sp>
      <p:sp>
        <p:nvSpPr>
          <p:cNvPr id="7" name="Freeform 7"/>
          <p:cNvSpPr/>
          <p:nvPr/>
        </p:nvSpPr>
        <p:spPr>
          <a:xfrm rot="-788607">
            <a:off x="14257193" y="7432519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1" y="0"/>
                </a:lnTo>
                <a:lnTo>
                  <a:pt x="4109741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99" r="-99"/>
            </a:stretch>
          </a:blipFill>
        </p:spPr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-714400" y="-714400"/>
            <a:ext cx="3486201" cy="3486201"/>
            <a:chOff x="0" y="0"/>
            <a:chExt cx="2286016" cy="22860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4371325" y="0"/>
            <a:ext cx="4885780" cy="1582686"/>
            <a:chOff x="0" y="0"/>
            <a:chExt cx="3528487" cy="11430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/>
              <a:stretch>
                <a:fillRect t="-104349" b="-104349"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4139952" y="1903140"/>
            <a:ext cx="106206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Name/ Occupation </a:t>
            </a:r>
            <a:r>
              <a:rPr lang="en-US" sz="3200" b="1" dirty="0"/>
              <a:t>: MRS. </a:t>
            </a:r>
            <a:r>
              <a:rPr lang="en-US" sz="3200" b="1" dirty="0" err="1"/>
              <a:t>Nahed</a:t>
            </a:r>
            <a:r>
              <a:rPr lang="en-US" sz="3200" b="1" dirty="0"/>
              <a:t> Hassan – English HOD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Experience </a:t>
            </a:r>
            <a:r>
              <a:rPr lang="en-US" sz="3200" b="1" dirty="0"/>
              <a:t>: 27 years </a:t>
            </a:r>
          </a:p>
          <a:p>
            <a:r>
              <a:rPr lang="en-US" sz="3200" b="1" dirty="0"/>
              <a:t>We're delighted to welcome you to our school's orientation day. We're committed to providing a supportive and nurturing environment for your children's growth and success. As educators, we have the passion for fostering a love of language and literature in high school students. </a:t>
            </a:r>
            <a:endParaRPr lang="en-US" sz="3200" dirty="0"/>
          </a:p>
          <a:p>
            <a:r>
              <a:rPr lang="en-US" sz="3200" b="1" u="sng" dirty="0">
                <a:solidFill>
                  <a:srgbClr val="FF0000"/>
                </a:solidFill>
              </a:rPr>
              <a:t>Course Book</a:t>
            </a:r>
          </a:p>
          <a:p>
            <a:r>
              <a:rPr lang="en-US" sz="3200" b="1" dirty="0" err="1"/>
              <a:t>myPerspectives</a:t>
            </a:r>
            <a:r>
              <a:rPr lang="en-US" sz="3200" dirty="0"/>
              <a:t> is a powerful, next generation print and online language arts curriculum that places students at the center of learning, and gives teachers the right tools and resources, research-based guidance, and autonomy to support each unique learner in reading and writing.</a:t>
            </a:r>
          </a:p>
        </p:txBody>
      </p:sp>
    </p:spTree>
    <p:extLst>
      <p:ext uri="{BB962C8B-B14F-4D97-AF65-F5344CB8AC3E}">
        <p14:creationId xmlns:p14="http://schemas.microsoft.com/office/powerpoint/2010/main" val="37474957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30148" y="0"/>
            <a:ext cx="3005452" cy="2286016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79874" name="Picture 2" descr="C:\Users\Ibrahim\Downloads\WhatsApp Image 2025-09-01 at 18.50.04.jp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430148" y="1428724"/>
            <a:ext cx="5475286" cy="4406136"/>
          </a:xfrm>
          <a:prstGeom prst="rect">
            <a:avLst/>
          </a:prstGeom>
          <a:noFill/>
        </p:spPr>
      </p:pic>
      <p:pic>
        <p:nvPicPr>
          <p:cNvPr id="79875" name="Picture 3" descr="C:\Users\Ibrahim\Downloads\WhatsApp Image 2025-09-01 at 18.17.56 (1).jpe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01586" y="5572128"/>
            <a:ext cx="5441925" cy="4402236"/>
          </a:xfrm>
          <a:prstGeom prst="rect">
            <a:avLst/>
          </a:prstGeom>
          <a:noFill/>
        </p:spPr>
      </p:pic>
      <p:pic>
        <p:nvPicPr>
          <p:cNvPr id="79876" name="Picture 4" descr="C:\Users\Ibrahim\Downloads\WhatsApp Image 2025-09-01 at 18.17.56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126" y="1928790"/>
            <a:ext cx="5631996" cy="3981117"/>
          </a:xfrm>
          <a:prstGeom prst="rect">
            <a:avLst/>
          </a:prstGeom>
          <a:noFill/>
        </p:spPr>
      </p:pic>
      <p:pic>
        <p:nvPicPr>
          <p:cNvPr id="79877" name="Picture 5" descr="C:\Users\Ibrahim\Downloads\WhatsApp Image 2025-09-01 at 18.17.55 (2).jpe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7126" y="5857880"/>
            <a:ext cx="5572164" cy="4071966"/>
          </a:xfrm>
          <a:prstGeom prst="rect">
            <a:avLst/>
          </a:prstGeom>
          <a:noFill/>
        </p:spPr>
      </p:pic>
      <p:pic>
        <p:nvPicPr>
          <p:cNvPr id="14" name="Picture 13" descr="WhatsApp Image 2025-09-01 at 18.17.55 (5)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00728" y="1735453"/>
            <a:ext cx="6357982" cy="4193865"/>
          </a:xfrm>
          <a:prstGeom prst="rect">
            <a:avLst/>
          </a:prstGeom>
        </p:spPr>
      </p:pic>
      <p:pic>
        <p:nvPicPr>
          <p:cNvPr id="15" name="Picture 14" descr="WhatsApp Image 2025-09-01 at 18.17.55 (4)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29290" y="5800095"/>
            <a:ext cx="6554889" cy="412975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46.42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8762" y="5795996"/>
            <a:ext cx="6232548" cy="4153409"/>
          </a:xfrm>
          <a:prstGeom prst="rect">
            <a:avLst/>
          </a:prstGeom>
        </p:spPr>
      </p:pic>
      <p:pic>
        <p:nvPicPr>
          <p:cNvPr id="12" name="Picture 11" descr="WhatsApp Image 2025-09-01 at 18.46.44 (2)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886" y="1928791"/>
            <a:ext cx="6324732" cy="4214842"/>
          </a:xfrm>
          <a:prstGeom prst="rect">
            <a:avLst/>
          </a:prstGeom>
        </p:spPr>
      </p:pic>
      <p:pic>
        <p:nvPicPr>
          <p:cNvPr id="13" name="Picture 12" descr="WhatsApp Image 2025-09-01 at 18.46.43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87206" y="2000228"/>
            <a:ext cx="5840057" cy="7786742"/>
          </a:xfrm>
          <a:prstGeom prst="rect">
            <a:avLst/>
          </a:prstGeom>
        </p:spPr>
      </p:pic>
      <p:pic>
        <p:nvPicPr>
          <p:cNvPr id="14" name="Picture 13" descr="WhatsApp Image 2025-09-01 at 18.46.39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2430" y="1785914"/>
            <a:ext cx="4009438" cy="814389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4858" y="1142972"/>
            <a:ext cx="3005452" cy="2286016"/>
          </a:xfrm>
          <a:custGeom>
            <a:avLst/>
            <a:gdLst/>
            <a:ahLst/>
            <a:cxnLst/>
            <a:rect l="l" t="t" r="r" b="b"/>
            <a:pathLst>
              <a:path w="4077022" h="3054060">
                <a:moveTo>
                  <a:pt x="0" y="0"/>
                </a:moveTo>
                <a:lnTo>
                  <a:pt x="4077022" y="0"/>
                </a:lnTo>
                <a:lnTo>
                  <a:pt x="4077022" y="3054060"/>
                </a:lnTo>
                <a:lnTo>
                  <a:pt x="0" y="3054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" r="-56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28.00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64" y="4619467"/>
            <a:ext cx="8024826" cy="5667533"/>
          </a:xfrm>
          <a:prstGeom prst="rect">
            <a:avLst/>
          </a:prstGeom>
        </p:spPr>
      </p:pic>
      <p:pic>
        <p:nvPicPr>
          <p:cNvPr id="12" name="Picture 11" descr="WhatsApp Image 2025-09-01 at 18.17.55 (3)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87206" y="5500690"/>
            <a:ext cx="6143668" cy="4338966"/>
          </a:xfrm>
          <a:prstGeom prst="rect">
            <a:avLst/>
          </a:prstGeom>
        </p:spPr>
      </p:pic>
      <p:pic>
        <p:nvPicPr>
          <p:cNvPr id="13" name="Picture 12" descr="WhatsApp Image 2025-09-01 at 18.17.54 (1)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077" y="1142972"/>
            <a:ext cx="5857916" cy="4137153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3" name="Picture 12" descr="481259340_652616697297000_9038123049752210256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40" y="571500"/>
            <a:ext cx="4857760" cy="6477013"/>
          </a:xfrm>
          <a:prstGeom prst="rect">
            <a:avLst/>
          </a:prstGeom>
        </p:spPr>
      </p:pic>
      <p:pic>
        <p:nvPicPr>
          <p:cNvPr id="14" name="Picture 13" descr="481299372_652616703963666_700079020709420586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7654" y="5643566"/>
            <a:ext cx="5724507" cy="4293380"/>
          </a:xfrm>
          <a:prstGeom prst="rect">
            <a:avLst/>
          </a:prstGeom>
        </p:spPr>
      </p:pic>
      <p:pic>
        <p:nvPicPr>
          <p:cNvPr id="15" name="Picture 14" descr="481661076_652616680630335_6187590292249820183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3703" y="3014604"/>
            <a:ext cx="5454297" cy="7272396"/>
          </a:xfrm>
          <a:prstGeom prst="rect">
            <a:avLst/>
          </a:prstGeom>
        </p:spPr>
      </p:pic>
      <p:pic>
        <p:nvPicPr>
          <p:cNvPr id="16" name="Picture 15" descr="481807446_652616787296991_4409863826715656147_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143104"/>
            <a:ext cx="4463021" cy="595069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28.02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821" y="1214410"/>
            <a:ext cx="6209723" cy="8286772"/>
          </a:xfrm>
          <a:prstGeom prst="rect">
            <a:avLst/>
          </a:prstGeom>
        </p:spPr>
      </p:pic>
      <p:pic>
        <p:nvPicPr>
          <p:cNvPr id="12" name="Picture 11" descr="WhatsApp Image 2025-09-01 at 18.28.0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04" y="1214446"/>
            <a:ext cx="6429420" cy="828673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9" name="Picture 8" descr="481065226_649830854242251_4500098141668803788_n.jpg"/>
          <p:cNvPicPr>
            <a:picLocks noChangeAspect="1"/>
          </p:cNvPicPr>
          <p:nvPr/>
        </p:nvPicPr>
        <p:blipFill>
          <a:blip r:embed="rId8"/>
          <a:srcRect l="61132"/>
          <a:stretch>
            <a:fillRect/>
          </a:stretch>
        </p:blipFill>
        <p:spPr>
          <a:xfrm>
            <a:off x="3762380" y="433776"/>
            <a:ext cx="4810116" cy="9281756"/>
          </a:xfrm>
          <a:prstGeom prst="rect">
            <a:avLst/>
          </a:prstGeom>
        </p:spPr>
      </p:pic>
      <p:pic>
        <p:nvPicPr>
          <p:cNvPr id="11" name="Picture 10" descr="481453587_651778897380780_5697518698936314357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1454" y="507190"/>
            <a:ext cx="3637968" cy="4850624"/>
          </a:xfrm>
          <a:prstGeom prst="rect">
            <a:avLst/>
          </a:prstGeom>
        </p:spPr>
      </p:pic>
      <p:pic>
        <p:nvPicPr>
          <p:cNvPr id="12" name="Picture 11" descr="481482567_651779204047416_4003332055158428713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422" y="2986112"/>
            <a:ext cx="5475666" cy="7300888"/>
          </a:xfrm>
          <a:prstGeom prst="rect">
            <a:avLst/>
          </a:prstGeom>
        </p:spPr>
      </p:pic>
      <p:pic>
        <p:nvPicPr>
          <p:cNvPr id="13" name="Picture 12" descr="481788356_649831030908900_4875499167477753795_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4810" y="5109607"/>
            <a:ext cx="6903190" cy="5177393"/>
          </a:xfrm>
          <a:prstGeom prst="rect">
            <a:avLst/>
          </a:prstGeom>
        </p:spPr>
      </p:pic>
      <p:pic>
        <p:nvPicPr>
          <p:cNvPr id="14" name="Picture 13" descr="482004197_651778744047462_5612318891720213722_n.jpg"/>
          <p:cNvPicPr>
            <a:picLocks noChangeAspect="1"/>
          </p:cNvPicPr>
          <p:nvPr/>
        </p:nvPicPr>
        <p:blipFill>
          <a:blip r:embed="rId12"/>
          <a:srcRect t="5471" r="27642"/>
          <a:stretch>
            <a:fillRect/>
          </a:stretch>
        </p:blipFill>
        <p:spPr>
          <a:xfrm>
            <a:off x="0" y="4114872"/>
            <a:ext cx="3786150" cy="6172128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3" name="Group 7"/>
          <p:cNvGrpSpPr>
            <a:grpSpLocks noChangeAspect="1"/>
          </p:cNvGrpSpPr>
          <p:nvPr/>
        </p:nvGrpSpPr>
        <p:grpSpPr>
          <a:xfrm>
            <a:off x="-500130" y="-500102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 t="-104349" b="-104349"/>
              </a:stretch>
            </a:blipFill>
          </p:spPr>
        </p:sp>
      </p:grpSp>
      <p:pic>
        <p:nvPicPr>
          <p:cNvPr id="16" name="Picture 15" descr="481976054_653308030561200_1338395643162658219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8724"/>
            <a:ext cx="7456942" cy="3860521"/>
          </a:xfrm>
          <a:prstGeom prst="rect">
            <a:avLst/>
          </a:prstGeom>
        </p:spPr>
      </p:pic>
      <p:pic>
        <p:nvPicPr>
          <p:cNvPr id="17" name="Picture 16" descr="482020435_653308010561202_301134656386176614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7272" y="1214411"/>
            <a:ext cx="6000728" cy="3806712"/>
          </a:xfrm>
          <a:prstGeom prst="rect">
            <a:avLst/>
          </a:prstGeom>
        </p:spPr>
      </p:pic>
      <p:pic>
        <p:nvPicPr>
          <p:cNvPr id="19" name="Picture 18" descr="481998314_653307927227877_6510028202302723708_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9388" y="3286112"/>
            <a:ext cx="6300919" cy="3905257"/>
          </a:xfrm>
          <a:prstGeom prst="rect">
            <a:avLst/>
          </a:prstGeom>
        </p:spPr>
      </p:pic>
      <p:pic>
        <p:nvPicPr>
          <p:cNvPr id="15" name="Picture 14" descr="481975172_653308067227863_6045343421561013858_n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54" y="6286508"/>
            <a:ext cx="7680945" cy="4000492"/>
          </a:xfrm>
          <a:prstGeom prst="rect">
            <a:avLst/>
          </a:prstGeom>
        </p:spPr>
      </p:pic>
      <p:pic>
        <p:nvPicPr>
          <p:cNvPr id="18" name="Picture 17" descr="482023841_653308173894519_7516562609592107510_n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615284"/>
            <a:ext cx="7429488" cy="3671716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51.34.jpeg"/>
          <p:cNvPicPr>
            <a:picLocks noChangeAspect="1"/>
          </p:cNvPicPr>
          <p:nvPr/>
        </p:nvPicPr>
        <p:blipFill>
          <a:blip r:embed="rId10"/>
          <a:srcRect t="10416" r="13903" b="33333"/>
          <a:stretch>
            <a:fillRect/>
          </a:stretch>
        </p:blipFill>
        <p:spPr>
          <a:xfrm>
            <a:off x="8786810" y="4500522"/>
            <a:ext cx="4089363" cy="5786478"/>
          </a:xfrm>
          <a:prstGeom prst="rect">
            <a:avLst/>
          </a:prstGeom>
        </p:spPr>
      </p:pic>
      <p:pic>
        <p:nvPicPr>
          <p:cNvPr id="13" name="Picture 12" descr="WhatsApp Image 2025-09-01 at 18.51.36.jpeg"/>
          <p:cNvPicPr>
            <a:picLocks noChangeAspect="1"/>
          </p:cNvPicPr>
          <p:nvPr/>
        </p:nvPicPr>
        <p:blipFill>
          <a:blip r:embed="rId11"/>
          <a:srcRect t="11111" r="14269" b="32639"/>
          <a:stretch>
            <a:fillRect/>
          </a:stretch>
        </p:blipFill>
        <p:spPr>
          <a:xfrm>
            <a:off x="11787206" y="0"/>
            <a:ext cx="4071966" cy="5786478"/>
          </a:xfrm>
          <a:prstGeom prst="rect">
            <a:avLst/>
          </a:prstGeom>
        </p:spPr>
      </p:pic>
      <p:pic>
        <p:nvPicPr>
          <p:cNvPr id="14" name="Picture 13" descr="WhatsApp Image 2025-09-01 at 18.50.03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28" y="785782"/>
            <a:ext cx="3593369" cy="5381997"/>
          </a:xfrm>
          <a:prstGeom prst="rect">
            <a:avLst/>
          </a:prstGeom>
        </p:spPr>
      </p:pic>
      <p:pic>
        <p:nvPicPr>
          <p:cNvPr id="15" name="Picture 14" descr="WhatsApp Image 2025-09-01 at 18.51.38.jpeg"/>
          <p:cNvPicPr>
            <a:picLocks noChangeAspect="1"/>
          </p:cNvPicPr>
          <p:nvPr/>
        </p:nvPicPr>
        <p:blipFill>
          <a:blip r:embed="rId13"/>
          <a:srcRect t="10834" r="14503" b="33610"/>
          <a:stretch>
            <a:fillRect/>
          </a:stretch>
        </p:blipFill>
        <p:spPr>
          <a:xfrm>
            <a:off x="2000200" y="0"/>
            <a:ext cx="4060867" cy="5715040"/>
          </a:xfrm>
          <a:prstGeom prst="rect">
            <a:avLst/>
          </a:prstGeom>
        </p:spPr>
      </p:pic>
      <p:pic>
        <p:nvPicPr>
          <p:cNvPr id="16" name="Picture 15" descr="WhatsApp Image 2025-09-01 at 18.50.02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143500"/>
            <a:ext cx="8378552" cy="5143500"/>
          </a:xfrm>
          <a:prstGeom prst="rect">
            <a:avLst/>
          </a:prstGeom>
        </p:spPr>
      </p:pic>
      <p:pic>
        <p:nvPicPr>
          <p:cNvPr id="12" name="Picture 11" descr="WhatsApp Image 2025-09-01 at 18.51.35.jpeg"/>
          <p:cNvPicPr>
            <a:picLocks noChangeAspect="1"/>
          </p:cNvPicPr>
          <p:nvPr/>
        </p:nvPicPr>
        <p:blipFill>
          <a:blip r:embed="rId15"/>
          <a:srcRect t="11111" r="14269" b="33333"/>
          <a:stretch>
            <a:fillRect/>
          </a:stretch>
        </p:blipFill>
        <p:spPr>
          <a:xfrm>
            <a:off x="14216034" y="4571960"/>
            <a:ext cx="4071966" cy="571504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>
            <a:grpSpLocks noChangeAspect="1"/>
          </p:cNvGrpSpPr>
          <p:nvPr/>
        </p:nvGrpSpPr>
        <p:grpSpPr>
          <a:xfrm>
            <a:off x="285688" y="-57154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</p:sp>
      </p:grp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/>
              <a:stretch>
                <a:fillRect t="-104349" b="-104349"/>
              </a:stretch>
            </a:blipFill>
          </p:spPr>
        </p:sp>
      </p:grpSp>
      <p:pic>
        <p:nvPicPr>
          <p:cNvPr id="17" name="Picture 16" descr="481084748_648958644329472_8701223806318853878_n.jpg"/>
          <p:cNvPicPr>
            <a:picLocks noChangeAspect="1"/>
          </p:cNvPicPr>
          <p:nvPr/>
        </p:nvPicPr>
        <p:blipFill>
          <a:blip r:embed="rId4"/>
          <a:srcRect t="9394" b="14602"/>
          <a:stretch>
            <a:fillRect/>
          </a:stretch>
        </p:blipFill>
        <p:spPr>
          <a:xfrm>
            <a:off x="10644198" y="357154"/>
            <a:ext cx="4705501" cy="6357982"/>
          </a:xfrm>
          <a:prstGeom prst="rect">
            <a:avLst/>
          </a:prstGeom>
        </p:spPr>
      </p:pic>
      <p:pic>
        <p:nvPicPr>
          <p:cNvPr id="18" name="Picture 17" descr="481674708_648958627662807_267136439937724319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3236"/>
            <a:ext cx="5582823" cy="7443764"/>
          </a:xfrm>
          <a:prstGeom prst="rect">
            <a:avLst/>
          </a:prstGeom>
        </p:spPr>
      </p:pic>
      <p:pic>
        <p:nvPicPr>
          <p:cNvPr id="19" name="Picture 18" descr="482251123_648958560996147_1782131592246992880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16" y="1000096"/>
            <a:ext cx="6810423" cy="5107817"/>
          </a:xfrm>
          <a:prstGeom prst="rect">
            <a:avLst/>
          </a:prstGeom>
        </p:spPr>
      </p:pic>
      <p:pic>
        <p:nvPicPr>
          <p:cNvPr id="16" name="Picture 15" descr="481078072_648958657662804_2897545397742260808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6796" y="5072062"/>
            <a:ext cx="3911204" cy="521493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9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58781"/>
            <a:ext cx="2902544" cy="1599038"/>
          </a:xfrm>
          <a:custGeom>
            <a:avLst/>
            <a:gdLst/>
            <a:ahLst/>
            <a:cxnLst/>
            <a:rect l="l" t="t" r="r" b="b"/>
            <a:pathLst>
              <a:path w="2902544" h="1599038">
                <a:moveTo>
                  <a:pt x="0" y="0"/>
                </a:moveTo>
                <a:lnTo>
                  <a:pt x="2902544" y="0"/>
                </a:lnTo>
                <a:lnTo>
                  <a:pt x="2902544" y="1599038"/>
                </a:lnTo>
                <a:lnTo>
                  <a:pt x="0" y="159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" r="-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3637" y="1987210"/>
            <a:ext cx="14169501" cy="7894780"/>
          </a:xfrm>
          <a:custGeom>
            <a:avLst/>
            <a:gdLst/>
            <a:ahLst/>
            <a:cxnLst/>
            <a:rect l="l" t="t" r="r" b="b"/>
            <a:pathLst>
              <a:path w="14169501" h="7894780">
                <a:moveTo>
                  <a:pt x="0" y="0"/>
                </a:moveTo>
                <a:lnTo>
                  <a:pt x="14169501" y="0"/>
                </a:lnTo>
                <a:lnTo>
                  <a:pt x="14169501" y="7894780"/>
                </a:lnTo>
                <a:lnTo>
                  <a:pt x="0" y="7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25603">
            <a:off x="1009075" y="2911445"/>
            <a:ext cx="1829124" cy="2521348"/>
          </a:xfrm>
          <a:custGeom>
            <a:avLst/>
            <a:gdLst/>
            <a:ahLst/>
            <a:cxnLst/>
            <a:rect l="l" t="t" r="r" b="b"/>
            <a:pathLst>
              <a:path w="1829124" h="2521348">
                <a:moveTo>
                  <a:pt x="0" y="0"/>
                </a:moveTo>
                <a:lnTo>
                  <a:pt x="1829124" y="0"/>
                </a:lnTo>
                <a:lnTo>
                  <a:pt x="1829124" y="2521349"/>
                </a:lnTo>
                <a:lnTo>
                  <a:pt x="0" y="2521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09" b="-909"/>
            </a:stretch>
          </a:blipFill>
        </p:spPr>
      </p:sp>
      <p:grpSp>
        <p:nvGrpSpPr>
          <p:cNvPr id="4" name="Group 7"/>
          <p:cNvGrpSpPr>
            <a:grpSpLocks noChangeAspect="1"/>
          </p:cNvGrpSpPr>
          <p:nvPr/>
        </p:nvGrpSpPr>
        <p:grpSpPr>
          <a:xfrm>
            <a:off x="285688" y="-571540"/>
            <a:ext cx="2616856" cy="2616856"/>
            <a:chOff x="0" y="0"/>
            <a:chExt cx="2286016" cy="228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86000"/>
            </a:xfrm>
            <a:custGeom>
              <a:avLst/>
              <a:gdLst/>
              <a:ahLst/>
              <a:cxnLst/>
              <a:rect l="l" t="t" r="r" b="b"/>
              <a:pathLst>
                <a:path w="2286000" h="2286000">
                  <a:moveTo>
                    <a:pt x="0" y="0"/>
                  </a:moveTo>
                  <a:lnTo>
                    <a:pt x="2286000" y="0"/>
                  </a:lnTo>
                  <a:lnTo>
                    <a:pt x="22860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</p:sp>
      </p:grp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14930478" y="266700"/>
            <a:ext cx="4028250" cy="1304900"/>
            <a:chOff x="0" y="0"/>
            <a:chExt cx="3528487" cy="1143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28441" cy="1143000"/>
            </a:xfrm>
            <a:custGeom>
              <a:avLst/>
              <a:gdLst/>
              <a:ahLst/>
              <a:cxnLst/>
              <a:rect l="l" t="t" r="r" b="b"/>
              <a:pathLst>
                <a:path w="3528441" h="1143000">
                  <a:moveTo>
                    <a:pt x="0" y="0"/>
                  </a:moveTo>
                  <a:lnTo>
                    <a:pt x="3528441" y="0"/>
                  </a:lnTo>
                  <a:lnTo>
                    <a:pt x="3528441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 t="-104349" b="-104349"/>
              </a:stretch>
            </a:blipFill>
          </p:spPr>
        </p:sp>
      </p:grpSp>
      <p:pic>
        <p:nvPicPr>
          <p:cNvPr id="11" name="Picture 10" descr="WhatsApp Image 2025-09-01 at 18.50.06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7918" y="3357550"/>
            <a:ext cx="4786346" cy="4874982"/>
          </a:xfrm>
          <a:prstGeom prst="rect">
            <a:avLst/>
          </a:prstGeom>
        </p:spPr>
      </p:pic>
      <p:pic>
        <p:nvPicPr>
          <p:cNvPr id="12" name="Picture 11" descr="WhatsApp Image 2025-09-01 at 18.51.31.jpeg"/>
          <p:cNvPicPr>
            <a:picLocks noChangeAspect="1"/>
          </p:cNvPicPr>
          <p:nvPr/>
        </p:nvPicPr>
        <p:blipFill>
          <a:blip r:embed="rId11"/>
          <a:srcRect t="20208" b="16597"/>
          <a:stretch>
            <a:fillRect/>
          </a:stretch>
        </p:blipFill>
        <p:spPr>
          <a:xfrm>
            <a:off x="14790994" y="5500690"/>
            <a:ext cx="3497006" cy="4786310"/>
          </a:xfrm>
          <a:prstGeom prst="rect">
            <a:avLst/>
          </a:prstGeom>
        </p:spPr>
      </p:pic>
      <p:pic>
        <p:nvPicPr>
          <p:cNvPr id="13" name="Picture 12" descr="WhatsApp Image 2025-09-01 at 18.50.05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786442"/>
            <a:ext cx="3375419" cy="4500558"/>
          </a:xfrm>
          <a:prstGeom prst="rect">
            <a:avLst/>
          </a:prstGeom>
        </p:spPr>
      </p:pic>
      <p:pic>
        <p:nvPicPr>
          <p:cNvPr id="14" name="Picture 13" descr="WhatsApp Image 2025-09-01 at 18.50.02 (2)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15768" y="928658"/>
            <a:ext cx="4071966" cy="5072062"/>
          </a:xfrm>
          <a:prstGeom prst="rect">
            <a:avLst/>
          </a:prstGeom>
        </p:spPr>
      </p:pic>
      <p:pic>
        <p:nvPicPr>
          <p:cNvPr id="15" name="Picture 14" descr="WhatsApp Image 2025-09-01 at 18.46.44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500162"/>
            <a:ext cx="6321087" cy="42124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1198</Words>
  <Application>Microsoft Office PowerPoint</Application>
  <PresentationFormat>Custom</PresentationFormat>
  <Paragraphs>302</Paragraphs>
  <Slides>105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KG Primary Penmanship</vt:lpstr>
      <vt:lpstr>Calibri (MS) Bold</vt:lpstr>
      <vt:lpstr>Arial</vt:lpstr>
      <vt:lpstr>Calibri (MS)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Rils orientation year2026-1.pptx</dc:title>
  <cp:lastModifiedBy>DELL</cp:lastModifiedBy>
  <cp:revision>69</cp:revision>
  <dcterms:created xsi:type="dcterms:W3CDTF">2006-08-16T00:00:00Z</dcterms:created>
  <dcterms:modified xsi:type="dcterms:W3CDTF">2025-09-18T09:50:11Z</dcterms:modified>
  <dc:identifier>DAGxeSdCuhs</dc:identifier>
</cp:coreProperties>
</file>